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24"/>
  </p:notesMasterIdLst>
  <p:handoutMasterIdLst>
    <p:handoutMasterId r:id="rId25"/>
  </p:handoutMasterIdLst>
  <p:sldIdLst>
    <p:sldId id="3223" r:id="rId2"/>
    <p:sldId id="3224" r:id="rId3"/>
    <p:sldId id="3225" r:id="rId4"/>
    <p:sldId id="3177" r:id="rId5"/>
    <p:sldId id="3149" r:id="rId6"/>
    <p:sldId id="3168" r:id="rId7"/>
    <p:sldId id="3173" r:id="rId8"/>
    <p:sldId id="3226" r:id="rId9"/>
    <p:sldId id="3169" r:id="rId10"/>
    <p:sldId id="3172" r:id="rId11"/>
    <p:sldId id="3170" r:id="rId12"/>
    <p:sldId id="3176" r:id="rId13"/>
    <p:sldId id="3227" r:id="rId14"/>
    <p:sldId id="3180" r:id="rId15"/>
    <p:sldId id="3179" r:id="rId16"/>
    <p:sldId id="3175" r:id="rId17"/>
    <p:sldId id="3171" r:id="rId18"/>
    <p:sldId id="3228" r:id="rId19"/>
    <p:sldId id="3178" r:id="rId20"/>
    <p:sldId id="3181" r:id="rId21"/>
    <p:sldId id="3174" r:id="rId22"/>
    <p:sldId id="3229" r:id="rId23"/>
  </p:sldIdLst>
  <p:sldSz cx="12858750" cy="7232650"/>
  <p:notesSz cx="6858000" cy="9144000"/>
  <p:custDataLst>
    <p:tags r:id="rId2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657"/>
    <a:srgbClr val="79C7DE"/>
    <a:srgbClr val="889EB6"/>
    <a:srgbClr val="004236"/>
    <a:srgbClr val="169274"/>
    <a:srgbClr val="60AEA9"/>
    <a:srgbClr val="84004C"/>
    <a:srgbClr val="8B2FC3"/>
    <a:srgbClr val="C9247B"/>
    <a:srgbClr val="F3C5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92986" autoAdjust="0"/>
  </p:normalViewPr>
  <p:slideViewPr>
    <p:cSldViewPr>
      <p:cViewPr varScale="1">
        <p:scale>
          <a:sx n="81" d="100"/>
          <a:sy n="81" d="100"/>
        </p:scale>
        <p:origin x="442" y="67"/>
      </p:cViewPr>
      <p:guideLst>
        <p:guide orient="horz" pos="328"/>
        <p:guide pos="4050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431-46D1-96E4-D72543CD829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431-46D1-96E4-D72543CD8296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A431-46D1-96E4-D72543CD8296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A431-46D1-96E4-D72543CD8296}"/>
              </c:ext>
            </c:extLst>
          </c:dPt>
          <c:dLbls>
            <c:dLbl>
              <c:idx val="0"/>
              <c:layout>
                <c:manualLayout>
                  <c:x val="0.13815790449632923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zh-CN" altLang="en-US" dirty="0" smtClean="0">
                        <a:solidFill>
                          <a:schemeClr val="accent2"/>
                        </a:solidFill>
                      </a:rPr>
                      <a:t>文字内容</a:t>
                    </a:r>
                    <a:r>
                      <a:rPr lang="zh-CN" altLang="en-US" baseline="0" dirty="0"/>
                      <a:t>
</a:t>
                    </a:r>
                    <a:fld id="{ABCF13AD-F1DB-4CEF-A0C6-06217161B480}" type="PERCENTAGE">
                      <a:rPr lang="en-US" altLang="zh-CN" baseline="0"/>
                      <a:pPr/>
                      <a:t>[百分比]</a:t>
                    </a:fld>
                    <a:endParaRPr lang="zh-CN" alt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431-46D1-96E4-D72543CD8296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-0.19983036402654603"/>
                  <c:y val="5.3824406432990975E-2"/>
                </c:manualLayout>
              </c:layout>
              <c:tx>
                <c:rich>
                  <a:bodyPr/>
                  <a:lstStyle/>
                  <a:p>
                    <a:r>
                      <a:rPr lang="zh-CN" altLang="en-US" dirty="0" smtClean="0">
                        <a:solidFill>
                          <a:schemeClr val="accent3"/>
                        </a:solidFill>
                      </a:rPr>
                      <a:t>文字内容</a:t>
                    </a:r>
                    <a:r>
                      <a:rPr lang="zh-CN" altLang="en-US" baseline="0" dirty="0"/>
                      <a:t>
</a:t>
                    </a:r>
                    <a:fld id="{EDAAE65A-6D76-4DA3-BF56-3713A370866B}" type="PERCENTAGE">
                      <a:rPr lang="en-US" altLang="zh-CN" baseline="0"/>
                      <a:pPr/>
                      <a:t>[百分比]</a:t>
                    </a:fld>
                    <a:endParaRPr lang="zh-CN" alt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A431-46D1-96E4-D72543CD8296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-0.16872308998161573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zh-CN" altLang="en-US" dirty="0" smtClean="0">
                        <a:solidFill>
                          <a:schemeClr val="accent4"/>
                        </a:solidFill>
                      </a:rPr>
                      <a:t>文字内容</a:t>
                    </a:r>
                    <a:r>
                      <a:rPr lang="zh-CN" altLang="en-US" baseline="0" dirty="0"/>
                      <a:t>
</a:t>
                    </a:r>
                    <a:fld id="{A86670D7-7ADC-4F16-8B68-2B95DB2A189B}" type="PERCENTAGE">
                      <a:rPr lang="en-US" altLang="zh-CN" baseline="0"/>
                      <a:pPr/>
                      <a:t>[百分比]</a:t>
                    </a:fld>
                    <a:endParaRPr lang="zh-CN" alt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A431-46D1-96E4-D72543CD8296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-0.24971825018320967"/>
                  <c:y val="-6.1446732143909812E-2"/>
                </c:manualLayout>
              </c:layout>
              <c:tx>
                <c:rich>
                  <a:bodyPr rot="0" spcFirstLastPara="1" vertOverflow="ellipsis" vert="horz" wrap="square" anchor="ctr" anchorCtr="0"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800" b="0" i="0" u="none" strike="noStrike" kern="1200" baseline="0">
                        <a:solidFill>
                          <a:srgbClr val="FFFFFF">
                            <a:lumMod val="65000"/>
                          </a:srgb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  <a:sym typeface="Arial" panose="020B0604020202020204" pitchFamily="34" charset="0"/>
                      </a:defRPr>
                    </a:pPr>
                    <a:r>
                      <a:rPr lang="zh-CN" altLang="en-US" dirty="0" smtClean="0">
                        <a:solidFill>
                          <a:schemeClr val="accent5"/>
                        </a:solidFill>
                      </a:rPr>
                      <a:t>文字内容</a:t>
                    </a:r>
                    <a:r>
                      <a:rPr lang="zh-CN" altLang="en-US" sz="1800" b="0" i="0" u="none" strike="noStrike" kern="1200" baseline="0" dirty="0" smtClean="0">
                        <a:solidFill>
                          <a:srgbClr val="FFFFFF">
                            <a:lumMod val="65000"/>
                          </a:srgb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
</a:t>
                    </a:r>
                    <a:fld id="{A86670D7-7ADC-4F16-8B68-2B95DB2A189B}" type="PERCENTAGE">
                      <a:rPr lang="en-US" altLang="zh-CN" sz="1800" b="0" i="0" u="none" strike="noStrike" kern="1200" baseline="0" smtClean="0">
                        <a:solidFill>
                          <a:srgbClr val="FFFFFF">
                            <a:lumMod val="65000"/>
                          </a:srgb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srgbClr val="FFFFFF">
                              <a:lumMod val="65000"/>
                            </a:srgbClr>
                          </a:solidFill>
                        </a:defRPr>
                      </a:pPr>
                      <a:t>[百分比]</a:t>
                    </a:fld>
                    <a:endParaRPr lang="zh-CN" altLang="en-US" sz="1800" b="0" i="0" u="none" strike="noStrike" kern="1200" baseline="0" dirty="0" smtClean="0">
                      <a:solidFill>
                        <a:srgbClr val="FFFFFF">
                          <a:lumMod val="65000"/>
                        </a:srgb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marL="0" marR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 i="0" u="none" strike="noStrike" kern="1200" baseline="0">
                      <a:solidFill>
                        <a:srgbClr val="FFFFFF">
                          <a:lumMod val="65000"/>
                        </a:srgb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  <a:sym typeface="Arial" panose="020B0604020202020204" pitchFamily="34" charset="0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A431-46D1-96E4-D72543CD8296}"/>
                </c:ext>
                <c:ext xmlns:c15="http://schemas.microsoft.com/office/drawing/2012/chart" uri="{CE6537A1-D6FC-4f65-9D91-7224C49458BB}">
                  <c15:layout>
                    <c:manualLayout>
                      <c:w val="0.25745236275216626"/>
                      <c:h val="0.1930249424711262"/>
                    </c:manualLayout>
                  </c15:layout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1.5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A431-46D1-96E4-D72543CD8296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Research</c:v>
                      </c:pt>
                      <c:pt idx="1">
                        <c:v>Meet</c:v>
                      </c:pt>
                      <c:pt idx="2">
                        <c:v>Brief</c:v>
                      </c:pt>
                      <c:pt idx="3">
                        <c:v>Fixes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 rtl="0">
              <a:defRPr sz="1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 rtl="0">
              <a:defRPr sz="1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 rtl="0">
              <a:defRPr sz="1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 rtl="0">
              <a:defRPr sz="1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pPr>
            <a:endParaRPr lang="zh-CN"/>
          </a:p>
        </c:txPr>
      </c:legendEntry>
      <c:layout>
        <c:manualLayout>
          <c:xMode val="edge"/>
          <c:yMode val="edge"/>
          <c:x val="0.87473678995412452"/>
          <c:y val="0.6293452071186163"/>
          <c:w val="6.7702007702854783E-2"/>
          <c:h val="0.347686455034386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1">
              <a:lumMod val="65000"/>
            </a:schemeClr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2017/6/16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945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18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14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703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768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07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801D8-EECC-45AB-9063-1BC64BFC2A9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199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780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439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500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DC5C0A-0D26-4132-B61F-2E06C1498EC8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341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116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801D8-EECC-45AB-9063-1BC64BFC2A9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565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051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62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856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54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869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46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04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286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43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2285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9050" y="0"/>
            <a:ext cx="12877800" cy="723265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3405039" y="0"/>
            <a:ext cx="9453711" cy="7259413"/>
          </a:xfrm>
          <a:custGeom>
            <a:avLst/>
            <a:gdLst>
              <a:gd name="connsiteX0" fmla="*/ 3171161 w 9418858"/>
              <a:gd name="connsiteY0" fmla="*/ 0 h 7232650"/>
              <a:gd name="connsiteX1" fmla="*/ 9418858 w 9418858"/>
              <a:gd name="connsiteY1" fmla="*/ 0 h 7232650"/>
              <a:gd name="connsiteX2" fmla="*/ 9418858 w 9418858"/>
              <a:gd name="connsiteY2" fmla="*/ 7232650 h 7232650"/>
              <a:gd name="connsiteX3" fmla="*/ 4498986 w 9418858"/>
              <a:gd name="connsiteY3" fmla="*/ 7232650 h 7232650"/>
              <a:gd name="connsiteX4" fmla="*/ 4488508 w 9418858"/>
              <a:gd name="connsiteY4" fmla="*/ 7223814 h 7232650"/>
              <a:gd name="connsiteX5" fmla="*/ 4258581 w 9418858"/>
              <a:gd name="connsiteY5" fmla="*/ 7223814 h 7232650"/>
              <a:gd name="connsiteX6" fmla="*/ 0 w 9418858"/>
              <a:gd name="connsiteY6" fmla="*/ 3549070 h 723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18858" h="7232650">
                <a:moveTo>
                  <a:pt x="3171161" y="0"/>
                </a:moveTo>
                <a:lnTo>
                  <a:pt x="9418858" y="0"/>
                </a:lnTo>
                <a:lnTo>
                  <a:pt x="9418858" y="7232650"/>
                </a:lnTo>
                <a:lnTo>
                  <a:pt x="4498986" y="7232650"/>
                </a:lnTo>
                <a:lnTo>
                  <a:pt x="4488508" y="7223814"/>
                </a:lnTo>
                <a:lnTo>
                  <a:pt x="4258581" y="7223814"/>
                </a:lnTo>
                <a:lnTo>
                  <a:pt x="0" y="3549070"/>
                </a:lnTo>
                <a:close/>
              </a:path>
            </a:pathLst>
          </a:custGeom>
          <a:solidFill>
            <a:schemeClr val="accent3">
              <a:alpha val="69804"/>
            </a:schemeClr>
          </a:solidFill>
          <a:ln>
            <a:noFill/>
          </a:ln>
          <a:effectLst>
            <a:outerShdw blurRad="317500" dist="127000" dir="10800000" algn="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8671844" y="0"/>
            <a:ext cx="4186907" cy="5390824"/>
          </a:xfrm>
          <a:custGeom>
            <a:avLst/>
            <a:gdLst>
              <a:gd name="connsiteX0" fmla="*/ 1588612 w 4186907"/>
              <a:gd name="connsiteY0" fmla="*/ 0 h 5390824"/>
              <a:gd name="connsiteX1" fmla="*/ 4186907 w 4186907"/>
              <a:gd name="connsiteY1" fmla="*/ 0 h 5390824"/>
              <a:gd name="connsiteX2" fmla="*/ 4186907 w 4186907"/>
              <a:gd name="connsiteY2" fmla="*/ 5390824 h 5390824"/>
              <a:gd name="connsiteX3" fmla="*/ 0 w 4186907"/>
              <a:gd name="connsiteY3" fmla="*/ 1777928 h 539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907" h="5390824">
                <a:moveTo>
                  <a:pt x="1588612" y="0"/>
                </a:moveTo>
                <a:lnTo>
                  <a:pt x="4186907" y="0"/>
                </a:lnTo>
                <a:lnTo>
                  <a:pt x="4186907" y="5390824"/>
                </a:lnTo>
                <a:lnTo>
                  <a:pt x="0" y="1777928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outerShdw blurRad="317500" dist="127000" dir="10800000" algn="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4785767" y="2393003"/>
            <a:ext cx="7253833" cy="225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zh-CN" altLang="en-US" sz="8800" b="1" cap="all" dirty="0" smtClean="0">
                <a:solidFill>
                  <a:schemeClr val="bg1"/>
                </a:solidFill>
                <a:cs typeface="Arial" panose="020B0604020202020204" pitchFamily="34" charset="0"/>
              </a:rPr>
              <a:t>简洁实用工作</a:t>
            </a:r>
            <a:endParaRPr lang="en-US" altLang="zh-CN" sz="8800" b="1" cap="all" dirty="0" smtClean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r">
              <a:buNone/>
            </a:pPr>
            <a:r>
              <a:rPr lang="zh-CN" altLang="en-US" sz="4000" b="1" cap="all" dirty="0" smtClean="0">
                <a:solidFill>
                  <a:schemeClr val="bg1"/>
                </a:solidFill>
                <a:cs typeface="Arial" panose="020B0604020202020204" pitchFamily="34" charset="0"/>
              </a:rPr>
              <a:t>汇报总结</a:t>
            </a:r>
            <a:r>
              <a:rPr lang="en-US" altLang="zh-CN" sz="4000" b="1" cap="all" dirty="0" smtClean="0">
                <a:solidFill>
                  <a:schemeClr val="bg1"/>
                </a:solidFill>
                <a:cs typeface="Arial" panose="020B0604020202020204" pitchFamily="34" charset="0"/>
              </a:rPr>
              <a:t>PPT</a:t>
            </a:r>
            <a:r>
              <a:rPr lang="zh-CN" altLang="en-US" sz="4000" b="1" cap="all" dirty="0" smtClean="0">
                <a:solidFill>
                  <a:schemeClr val="bg1"/>
                </a:solidFill>
                <a:cs typeface="Arial" panose="020B0604020202020204" pitchFamily="34" charset="0"/>
              </a:rPr>
              <a:t>模板</a:t>
            </a:r>
            <a:endParaRPr lang="zh-CN" altLang="en-US" sz="4000" b="1" cap="all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6534853" y="4849060"/>
            <a:ext cx="54285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适用于创业计划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投资合作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企业宣传等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endParaRPr lang="zh-CN" altLang="en-US" cap="all" spc="316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奥特曼 - Remember (Original Mix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8743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1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  <p:bldP spid="17" grpId="0" animBg="1"/>
      <p:bldP spid="22" grpId="0" animBg="1"/>
      <p:bldP spid="12" grpId="0"/>
      <p:bldP spid="12" grpId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16752" y="5589042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 Placeholder 32"/>
          <p:cNvSpPr txBox="1">
            <a:spLocks/>
          </p:cNvSpPr>
          <p:nvPr/>
        </p:nvSpPr>
        <p:spPr>
          <a:xfrm>
            <a:off x="6894847" y="2763654"/>
            <a:ext cx="4570542" cy="59093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 Placeholder 33"/>
          <p:cNvSpPr txBox="1">
            <a:spLocks/>
          </p:cNvSpPr>
          <p:nvPr/>
        </p:nvSpPr>
        <p:spPr>
          <a:xfrm>
            <a:off x="6880433" y="2440731"/>
            <a:ext cx="4092783" cy="2362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616752" y="5289650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616752" y="4997490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616752" y="4698099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1616752" y="4398198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616752" y="4098807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1616752" y="3806647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616752" y="3507256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3145221" y="5589042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3145221" y="5289650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3145221" y="4997490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3145221" y="4698099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145221" y="4398198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3145221" y="4098807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3145221" y="3806647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3145221" y="3507256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4720961" y="5589042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4720961" y="5289650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4720961" y="4997490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4720961" y="4698099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4720961" y="4398198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4720961" y="4098807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4720961" y="3806647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4720961" y="3507256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65148" y="2484756"/>
            <a:ext cx="98853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1616752" y="3204774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3145221" y="3204774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4720961" y="3204774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194935" y="2484756"/>
            <a:ext cx="98853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670904" y="2484756"/>
            <a:ext cx="98853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1616752" y="2908070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3145221" y="2908070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4720961" y="2908070"/>
            <a:ext cx="1092992" cy="2155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6866904" y="4091431"/>
            <a:ext cx="578612" cy="578612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553835" y="4064628"/>
            <a:ext cx="617157" cy="2347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1.908 K</a:t>
            </a:r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9299194" y="4091431"/>
            <a:ext cx="578612" cy="578612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996544" y="4064628"/>
            <a:ext cx="617157" cy="2347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2.074 K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7515030" y="4467658"/>
            <a:ext cx="815929" cy="2347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Male User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9895223" y="4456458"/>
            <a:ext cx="1024319" cy="2347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Female User</a:t>
            </a:r>
          </a:p>
        </p:txBody>
      </p:sp>
      <p:sp>
        <p:nvSpPr>
          <p:cNvPr id="44" name="Text Placeholder 32"/>
          <p:cNvSpPr txBox="1">
            <a:spLocks/>
          </p:cNvSpPr>
          <p:nvPr/>
        </p:nvSpPr>
        <p:spPr>
          <a:xfrm>
            <a:off x="6894847" y="4897254"/>
            <a:ext cx="4570542" cy="59093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文本占位符 13"/>
          <p:cNvSpPr txBox="1">
            <a:spLocks/>
          </p:cNvSpPr>
          <p:nvPr/>
        </p:nvSpPr>
        <p:spPr>
          <a:xfrm>
            <a:off x="380703" y="214850"/>
            <a:ext cx="2160240" cy="355063"/>
          </a:xfrm>
          <a:prstGeom prst="rect">
            <a:avLst/>
          </a:prstGeom>
        </p:spPr>
        <p:txBody>
          <a:bodyPr vert="horz"/>
          <a:lstStyle>
            <a:lvl1pPr marL="0" indent="0" algn="l" defTabSz="964326" rtl="0" eaLnBrk="1" latinLnBrk="0" hangingPunct="1">
              <a:lnSpc>
                <a:spcPct val="100000"/>
              </a:lnSpc>
              <a:spcBef>
                <a:spcPts val="1055"/>
              </a:spcBef>
              <a:buFont typeface="Arial" panose="020B0604020202020204" pitchFamily="34" charset="0"/>
              <a:buNone/>
              <a:defRPr sz="16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45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5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408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571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34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89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060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223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38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kumimoji="1" lang="zh-CN" altLang="en-US" sz="18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388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/>
      <p:bldP spid="28" grpId="0"/>
      <p:bldP spid="60" grpId="0" animBg="1"/>
      <p:bldP spid="61" grpId="0" animBg="1"/>
      <p:bldP spid="62" grpId="0" animBg="1"/>
      <p:bldP spid="63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3" grpId="0"/>
      <p:bldP spid="98" grpId="0" animBg="1"/>
      <p:bldP spid="99" grpId="0" animBg="1"/>
      <p:bldP spid="100" grpId="0" animBg="1"/>
      <p:bldP spid="101" grpId="0"/>
      <p:bldP spid="102" grpId="0"/>
      <p:bldP spid="103" grpId="0" animBg="1"/>
      <p:bldP spid="104" grpId="0" animBg="1"/>
      <p:bldP spid="105" grpId="0" animBg="1"/>
      <p:bldP spid="109" grpId="0" animBg="1"/>
      <p:bldP spid="110" grpId="0"/>
      <p:bldP spid="112" grpId="0" animBg="1"/>
      <p:bldP spid="113" grpId="0"/>
      <p:bldP spid="114" grpId="0"/>
      <p:bldP spid="115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4"/>
          <p:cNvGrpSpPr/>
          <p:nvPr/>
        </p:nvGrpSpPr>
        <p:grpSpPr>
          <a:xfrm rot="9900000">
            <a:off x="7611898" y="5093760"/>
            <a:ext cx="951441" cy="813426"/>
            <a:chOff x="2208213" y="4308475"/>
            <a:chExt cx="1313851" cy="1123184"/>
          </a:xfrm>
          <a:solidFill>
            <a:schemeClr val="accent4"/>
          </a:solidFill>
        </p:grpSpPr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17100000">
            <a:off x="4173320" y="5044968"/>
            <a:ext cx="951515" cy="813366"/>
            <a:chOff x="2208213" y="4308475"/>
            <a:chExt cx="1313851" cy="1123184"/>
          </a:xfrm>
          <a:solidFill>
            <a:schemeClr val="accent3"/>
          </a:solidFill>
        </p:grpSpPr>
        <p:sp>
          <p:nvSpPr>
            <p:cNvPr id="22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31"/>
            <p:cNvSpPr>
              <a:spLocks/>
            </p:cNvSpPr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18"/>
          <p:cNvGrpSpPr/>
          <p:nvPr/>
        </p:nvGrpSpPr>
        <p:grpSpPr>
          <a:xfrm flipH="1">
            <a:off x="7522842" y="2496044"/>
            <a:ext cx="951440" cy="813426"/>
            <a:chOff x="2208213" y="4308475"/>
            <a:chExt cx="1313851" cy="1123184"/>
          </a:xfrm>
          <a:solidFill>
            <a:schemeClr val="accent2"/>
          </a:solidFill>
        </p:grpSpPr>
        <p:sp>
          <p:nvSpPr>
            <p:cNvPr id="25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31"/>
            <p:cNvSpPr>
              <a:spLocks/>
            </p:cNvSpPr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14"/>
          <p:cNvGrpSpPr/>
          <p:nvPr/>
        </p:nvGrpSpPr>
        <p:grpSpPr>
          <a:xfrm>
            <a:off x="4263273" y="2496044"/>
            <a:ext cx="951441" cy="813426"/>
            <a:chOff x="2208213" y="4308475"/>
            <a:chExt cx="1313851" cy="1123184"/>
          </a:xfrm>
        </p:grpSpPr>
        <p:sp>
          <p:nvSpPr>
            <p:cNvPr id="42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31"/>
            <p:cNvSpPr>
              <a:spLocks/>
            </p:cNvSpPr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409" tIns="39705" rIns="79409" bIns="39705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4" name="Text Placeholder 7"/>
          <p:cNvSpPr txBox="1">
            <a:spLocks/>
          </p:cNvSpPr>
          <p:nvPr/>
        </p:nvSpPr>
        <p:spPr>
          <a:xfrm>
            <a:off x="4254035" y="2567853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6" b="1" kern="1200">
                <a:ln>
                  <a:noFill/>
                </a:ln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2"/>
          <p:cNvSpPr txBox="1">
            <a:spLocks/>
          </p:cNvSpPr>
          <p:nvPr/>
        </p:nvSpPr>
        <p:spPr>
          <a:xfrm>
            <a:off x="1964879" y="2524373"/>
            <a:ext cx="2055981" cy="429605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 Placeholder 7"/>
          <p:cNvSpPr txBox="1">
            <a:spLocks/>
          </p:cNvSpPr>
          <p:nvPr/>
        </p:nvSpPr>
        <p:spPr>
          <a:xfrm>
            <a:off x="4212515" y="5330420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6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47" name="Text Placeholder 2"/>
          <p:cNvSpPr txBox="1">
            <a:spLocks/>
          </p:cNvSpPr>
          <p:nvPr/>
        </p:nvSpPr>
        <p:spPr>
          <a:xfrm>
            <a:off x="1964879" y="5274660"/>
            <a:ext cx="2055981" cy="429605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 Placeholder 7"/>
          <p:cNvSpPr txBox="1">
            <a:spLocks/>
          </p:cNvSpPr>
          <p:nvPr/>
        </p:nvSpPr>
        <p:spPr>
          <a:xfrm>
            <a:off x="7849723" y="2567853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6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49" name="Text Placeholder 2"/>
          <p:cNvSpPr txBox="1">
            <a:spLocks/>
          </p:cNvSpPr>
          <p:nvPr/>
        </p:nvSpPr>
        <p:spPr>
          <a:xfrm>
            <a:off x="8760114" y="2518843"/>
            <a:ext cx="2100598" cy="429605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 Placeholder 7"/>
          <p:cNvSpPr txBox="1">
            <a:spLocks/>
          </p:cNvSpPr>
          <p:nvPr/>
        </p:nvSpPr>
        <p:spPr>
          <a:xfrm>
            <a:off x="7932663" y="5297155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6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51" name="Text Placeholder 2"/>
          <p:cNvSpPr txBox="1">
            <a:spLocks/>
          </p:cNvSpPr>
          <p:nvPr/>
        </p:nvSpPr>
        <p:spPr>
          <a:xfrm>
            <a:off x="8760114" y="5274660"/>
            <a:ext cx="2100598" cy="429605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Shape 1719"/>
          <p:cNvSpPr/>
          <p:nvPr/>
        </p:nvSpPr>
        <p:spPr>
          <a:xfrm>
            <a:off x="4796125" y="3874359"/>
            <a:ext cx="1558843" cy="1870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44" y="21600"/>
                </a:moveTo>
                <a:lnTo>
                  <a:pt x="17863" y="16372"/>
                </a:lnTo>
                <a:lnTo>
                  <a:pt x="21600" y="11064"/>
                </a:lnTo>
                <a:cubicBezTo>
                  <a:pt x="16705" y="10632"/>
                  <a:pt x="12832" y="7246"/>
                  <a:pt x="12619" y="3093"/>
                </a:cubicBezTo>
                <a:lnTo>
                  <a:pt x="6294" y="0"/>
                </a:lnTo>
                <a:lnTo>
                  <a:pt x="0" y="3080"/>
                </a:lnTo>
                <a:cubicBezTo>
                  <a:pt x="216" y="13022"/>
                  <a:pt x="9708" y="21118"/>
                  <a:pt x="21544" y="216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7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Shape 1720"/>
          <p:cNvSpPr/>
          <p:nvPr/>
        </p:nvSpPr>
        <p:spPr>
          <a:xfrm>
            <a:off x="6166927" y="4188007"/>
            <a:ext cx="1870348" cy="155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305"/>
                </a:moveTo>
                <a:lnTo>
                  <a:pt x="3079" y="21600"/>
                </a:lnTo>
                <a:cubicBezTo>
                  <a:pt x="13022" y="21383"/>
                  <a:pt x="21117" y="11891"/>
                  <a:pt x="21600" y="57"/>
                </a:cubicBezTo>
                <a:lnTo>
                  <a:pt x="16372" y="3738"/>
                </a:lnTo>
                <a:lnTo>
                  <a:pt x="11063" y="0"/>
                </a:lnTo>
                <a:cubicBezTo>
                  <a:pt x="10631" y="4895"/>
                  <a:pt x="7245" y="8768"/>
                  <a:pt x="3093" y="8981"/>
                </a:cubicBezTo>
                <a:cubicBezTo>
                  <a:pt x="3093" y="8981"/>
                  <a:pt x="0" y="15305"/>
                  <a:pt x="0" y="15305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7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Shape 1721"/>
          <p:cNvSpPr/>
          <p:nvPr/>
        </p:nvSpPr>
        <p:spPr>
          <a:xfrm>
            <a:off x="6468922" y="2520901"/>
            <a:ext cx="1558843" cy="1870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21"/>
                </a:moveTo>
                <a:cubicBezTo>
                  <a:pt x="21384" y="8578"/>
                  <a:pt x="11891" y="483"/>
                  <a:pt x="56" y="0"/>
                </a:cubicBezTo>
                <a:lnTo>
                  <a:pt x="3737" y="5228"/>
                </a:lnTo>
                <a:lnTo>
                  <a:pt x="0" y="10536"/>
                </a:lnTo>
                <a:cubicBezTo>
                  <a:pt x="4895" y="10968"/>
                  <a:pt x="8767" y="14353"/>
                  <a:pt x="8981" y="18507"/>
                </a:cubicBezTo>
                <a:lnTo>
                  <a:pt x="15305" y="21600"/>
                </a:lnTo>
                <a:cubicBezTo>
                  <a:pt x="15305" y="21600"/>
                  <a:pt x="21600" y="18521"/>
                  <a:pt x="21600" y="1852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7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Shape 1722"/>
          <p:cNvSpPr/>
          <p:nvPr/>
        </p:nvSpPr>
        <p:spPr>
          <a:xfrm>
            <a:off x="4796124" y="2520903"/>
            <a:ext cx="1870348" cy="1558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294"/>
                </a:moveTo>
                <a:lnTo>
                  <a:pt x="18521" y="0"/>
                </a:lnTo>
                <a:cubicBezTo>
                  <a:pt x="8577" y="216"/>
                  <a:pt x="483" y="9708"/>
                  <a:pt x="0" y="21544"/>
                </a:cubicBezTo>
                <a:lnTo>
                  <a:pt x="5227" y="17863"/>
                </a:lnTo>
                <a:lnTo>
                  <a:pt x="10537" y="21600"/>
                </a:lnTo>
                <a:cubicBezTo>
                  <a:pt x="10969" y="16705"/>
                  <a:pt x="14354" y="12832"/>
                  <a:pt x="18507" y="12619"/>
                </a:cubicBezTo>
                <a:cubicBezTo>
                  <a:pt x="18507" y="12619"/>
                  <a:pt x="21600" y="6294"/>
                  <a:pt x="21600" y="629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7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 Placeholder 7"/>
          <p:cNvSpPr txBox="1">
            <a:spLocks/>
          </p:cNvSpPr>
          <p:nvPr/>
        </p:nvSpPr>
        <p:spPr>
          <a:xfrm>
            <a:off x="5460257" y="2946309"/>
            <a:ext cx="503766" cy="677727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69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Text Placeholder 7"/>
          <p:cNvSpPr txBox="1">
            <a:spLocks/>
          </p:cNvSpPr>
          <p:nvPr/>
        </p:nvSpPr>
        <p:spPr>
          <a:xfrm>
            <a:off x="5215688" y="4418415"/>
            <a:ext cx="503766" cy="677727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69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7118389" y="3236217"/>
            <a:ext cx="508825" cy="679618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69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Text Placeholder 7"/>
          <p:cNvSpPr txBox="1">
            <a:spLocks/>
          </p:cNvSpPr>
          <p:nvPr/>
        </p:nvSpPr>
        <p:spPr>
          <a:xfrm>
            <a:off x="6874397" y="4650801"/>
            <a:ext cx="508825" cy="679618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69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文本占位符 13"/>
          <p:cNvSpPr txBox="1">
            <a:spLocks/>
          </p:cNvSpPr>
          <p:nvPr/>
        </p:nvSpPr>
        <p:spPr>
          <a:xfrm>
            <a:off x="380703" y="214850"/>
            <a:ext cx="2160240" cy="355063"/>
          </a:xfrm>
          <a:prstGeom prst="rect">
            <a:avLst/>
          </a:prstGeom>
        </p:spPr>
        <p:txBody>
          <a:bodyPr vert="horz"/>
          <a:lstStyle>
            <a:lvl1pPr marL="0" indent="0" algn="l" defTabSz="964326" rtl="0" eaLnBrk="1" latinLnBrk="0" hangingPunct="1">
              <a:lnSpc>
                <a:spcPct val="100000"/>
              </a:lnSpc>
              <a:spcBef>
                <a:spcPts val="1055"/>
              </a:spcBef>
              <a:buFont typeface="Arial" panose="020B0604020202020204" pitchFamily="34" charset="0"/>
              <a:buNone/>
              <a:defRPr sz="16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45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5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408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571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34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89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060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223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38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kumimoji="1" lang="zh-CN" altLang="en-US" sz="18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56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00"/>
                            </p:stCondLst>
                            <p:childTnLst>
                              <p:par>
                                <p:cTn id="58" presetID="9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6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50"/>
                            </p:stCondLst>
                            <p:childTnLst>
                              <p:par>
                                <p:cTn id="62" presetID="9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6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400"/>
                            </p:stCondLst>
                            <p:childTnLst>
                              <p:par>
                                <p:cTn id="66" presetID="9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6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50"/>
                            </p:stCondLst>
                            <p:childTnLst>
                              <p:par>
                                <p:cTn id="70" presetID="9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7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1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6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1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6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animBg="1" advAuto="0"/>
      <p:bldP spid="53" grpId="0" animBg="1" advAuto="0"/>
      <p:bldP spid="54" grpId="0" animBg="1" advAuto="0"/>
      <p:bldP spid="55" grpId="0" animBg="1" advAuto="0"/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/>
          <p:cNvGraphicFramePr/>
          <p:nvPr>
            <p:extLst/>
          </p:nvPr>
        </p:nvGraphicFramePr>
        <p:xfrm>
          <a:off x="5573787" y="2104157"/>
          <a:ext cx="6398407" cy="3748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1829371" y="2480444"/>
            <a:ext cx="3173854" cy="28187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813592" y="3362328"/>
            <a:ext cx="3173854" cy="28187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813592" y="4244212"/>
            <a:ext cx="3173854" cy="28277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829371" y="5126097"/>
            <a:ext cx="3173854" cy="28277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占位符 13"/>
          <p:cNvSpPr txBox="1">
            <a:spLocks/>
          </p:cNvSpPr>
          <p:nvPr/>
        </p:nvSpPr>
        <p:spPr>
          <a:xfrm>
            <a:off x="380703" y="214850"/>
            <a:ext cx="2160240" cy="355063"/>
          </a:xfrm>
          <a:prstGeom prst="rect">
            <a:avLst/>
          </a:prstGeom>
        </p:spPr>
        <p:txBody>
          <a:bodyPr vert="horz"/>
          <a:lstStyle>
            <a:lvl1pPr marL="0" indent="0" algn="l" defTabSz="964326" rtl="0" eaLnBrk="1" latinLnBrk="0" hangingPunct="1">
              <a:lnSpc>
                <a:spcPct val="100000"/>
              </a:lnSpc>
              <a:spcBef>
                <a:spcPts val="1055"/>
              </a:spcBef>
              <a:buFont typeface="Arial" panose="020B0604020202020204" pitchFamily="34" charset="0"/>
              <a:buNone/>
              <a:defRPr sz="16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45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5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408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571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34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89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060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223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38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kumimoji="1" lang="zh-CN" altLang="en-US" sz="18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611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Chart bld="series"/>
        </p:bldSub>
      </p:bldGraphic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94" y="521082"/>
            <a:ext cx="12857163" cy="59757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4" rIns="91429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701568" y="1096357"/>
            <a:ext cx="3455617" cy="2990271"/>
            <a:chOff x="2466945" y="1407843"/>
            <a:chExt cx="1861430" cy="1610763"/>
          </a:xfrm>
        </p:grpSpPr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2466945" y="1407843"/>
              <a:ext cx="1861430" cy="1610763"/>
            </a:xfrm>
            <a:custGeom>
              <a:avLst/>
              <a:gdLst>
                <a:gd name="T0" fmla="*/ 15 w 740"/>
                <a:gd name="T1" fmla="*/ 47 h 640"/>
                <a:gd name="T2" fmla="*/ 42 w 740"/>
                <a:gd name="T3" fmla="*/ 0 h 640"/>
                <a:gd name="T4" fmla="*/ 698 w 740"/>
                <a:gd name="T5" fmla="*/ 0 h 640"/>
                <a:gd name="T6" fmla="*/ 725 w 740"/>
                <a:gd name="T7" fmla="*/ 47 h 640"/>
                <a:gd name="T8" fmla="*/ 397 w 740"/>
                <a:gd name="T9" fmla="*/ 614 h 640"/>
                <a:gd name="T10" fmla="*/ 343 w 740"/>
                <a:gd name="T11" fmla="*/ 614 h 640"/>
                <a:gd name="T12" fmla="*/ 15 w 740"/>
                <a:gd name="T13" fmla="*/ 47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0" h="640">
                  <a:moveTo>
                    <a:pt x="15" y="47"/>
                  </a:moveTo>
                  <a:cubicBezTo>
                    <a:pt x="0" y="21"/>
                    <a:pt x="12" y="0"/>
                    <a:pt x="42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28" y="0"/>
                    <a:pt x="740" y="21"/>
                    <a:pt x="725" y="4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82" y="640"/>
                    <a:pt x="358" y="640"/>
                    <a:pt x="343" y="614"/>
                  </a:cubicBezTo>
                  <a:lnTo>
                    <a:pt x="15" y="4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96382" tIns="48192" rIns="96382" bIns="48192" anchor="ctr"/>
            <a:lstStyle/>
            <a:p>
              <a:pPr algn="ctr" defTabSz="12849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Freeform 9"/>
            <p:cNvSpPr>
              <a:spLocks noChangeAspect="1"/>
            </p:cNvSpPr>
            <p:nvPr/>
          </p:nvSpPr>
          <p:spPr bwMode="auto">
            <a:xfrm>
              <a:off x="2708225" y="1580661"/>
              <a:ext cx="1352221" cy="1170594"/>
            </a:xfrm>
            <a:custGeom>
              <a:avLst/>
              <a:gdLst>
                <a:gd name="T0" fmla="*/ 15 w 740"/>
                <a:gd name="T1" fmla="*/ 47 h 640"/>
                <a:gd name="T2" fmla="*/ 42 w 740"/>
                <a:gd name="T3" fmla="*/ 0 h 640"/>
                <a:gd name="T4" fmla="*/ 698 w 740"/>
                <a:gd name="T5" fmla="*/ 0 h 640"/>
                <a:gd name="T6" fmla="*/ 725 w 740"/>
                <a:gd name="T7" fmla="*/ 47 h 640"/>
                <a:gd name="T8" fmla="*/ 397 w 740"/>
                <a:gd name="T9" fmla="*/ 614 h 640"/>
                <a:gd name="T10" fmla="*/ 343 w 740"/>
                <a:gd name="T11" fmla="*/ 614 h 640"/>
                <a:gd name="T12" fmla="*/ 15 w 740"/>
                <a:gd name="T13" fmla="*/ 47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0" h="640">
                  <a:moveTo>
                    <a:pt x="15" y="47"/>
                  </a:moveTo>
                  <a:cubicBezTo>
                    <a:pt x="0" y="21"/>
                    <a:pt x="12" y="0"/>
                    <a:pt x="42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28" y="0"/>
                    <a:pt x="740" y="21"/>
                    <a:pt x="725" y="4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82" y="640"/>
                    <a:pt x="358" y="640"/>
                    <a:pt x="343" y="614"/>
                  </a:cubicBezTo>
                  <a:lnTo>
                    <a:pt x="15" y="47"/>
                  </a:lnTo>
                  <a:close/>
                </a:path>
              </a:pathLst>
            </a:custGeom>
            <a:solidFill>
              <a:schemeClr val="accent1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6382" tIns="48192" rIns="96382" bIns="4819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Arial"/>
                <a:ea typeface="+mn-ea"/>
              </a:endParaRPr>
            </a:p>
          </p:txBody>
        </p:sp>
      </p:grp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5012019" y="1542301"/>
            <a:ext cx="2834715" cy="1323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7999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03</a:t>
            </a:r>
            <a:endParaRPr lang="zh-CN" altLang="en-US" sz="7999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30"/>
          <p:cNvCxnSpPr/>
          <p:nvPr>
            <p:custDataLst>
              <p:tags r:id="rId1"/>
            </p:custDataLst>
          </p:nvPr>
        </p:nvCxnSpPr>
        <p:spPr>
          <a:xfrm>
            <a:off x="4125406" y="4944538"/>
            <a:ext cx="463951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H_Entry_1"/>
          <p:cNvSpPr/>
          <p:nvPr>
            <p:custDataLst>
              <p:tags r:id="rId2"/>
            </p:custDataLst>
          </p:nvPr>
        </p:nvSpPr>
        <p:spPr>
          <a:xfrm>
            <a:off x="3982680" y="4107205"/>
            <a:ext cx="4966664" cy="73857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添加相关标题文字</a:t>
            </a:r>
            <a:endParaRPr lang="en-US" altLang="zh-CN" sz="4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11"/>
          <p:cNvSpPr txBox="1"/>
          <p:nvPr/>
        </p:nvSpPr>
        <p:spPr>
          <a:xfrm>
            <a:off x="4713420" y="5012717"/>
            <a:ext cx="1486121" cy="261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24" lvl="1" indent="-171424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11"/>
          <p:cNvSpPr txBox="1"/>
          <p:nvPr/>
        </p:nvSpPr>
        <p:spPr>
          <a:xfrm>
            <a:off x="6425707" y="5012717"/>
            <a:ext cx="1486121" cy="261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24" lvl="1" indent="-171424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11"/>
          <p:cNvSpPr txBox="1"/>
          <p:nvPr/>
        </p:nvSpPr>
        <p:spPr>
          <a:xfrm>
            <a:off x="4713420" y="5285500"/>
            <a:ext cx="1486121" cy="261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24" lvl="1" indent="-171424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6425707" y="5285500"/>
            <a:ext cx="1486121" cy="261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24" lvl="1" indent="-171424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46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5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5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0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4" grpId="1"/>
      <p:bldP spid="32" grpId="0"/>
      <p:bldP spid="33" grpId="0"/>
      <p:bldP spid="34" grpId="0"/>
      <p:bldP spid="35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>
            <a:spLocks/>
          </p:cNvSpPr>
          <p:nvPr/>
        </p:nvSpPr>
        <p:spPr bwMode="auto">
          <a:xfrm>
            <a:off x="100150" y="2472407"/>
            <a:ext cx="12752618" cy="4759598"/>
          </a:xfrm>
          <a:custGeom>
            <a:avLst/>
            <a:gdLst>
              <a:gd name="T0" fmla="*/ 3815 w 5688"/>
              <a:gd name="T1" fmla="*/ 0 h 2122"/>
              <a:gd name="T2" fmla="*/ 5688 w 5688"/>
              <a:gd name="T3" fmla="*/ 2122 h 2122"/>
              <a:gd name="T4" fmla="*/ 0 w 5688"/>
              <a:gd name="T5" fmla="*/ 2122 h 2122"/>
              <a:gd name="T6" fmla="*/ 3815 w 5688"/>
              <a:gd name="T7" fmla="*/ 0 h 2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88" h="2122">
                <a:moveTo>
                  <a:pt x="3815" y="0"/>
                </a:moveTo>
                <a:lnTo>
                  <a:pt x="5688" y="2122"/>
                </a:lnTo>
                <a:lnTo>
                  <a:pt x="0" y="2122"/>
                </a:lnTo>
                <a:lnTo>
                  <a:pt x="3815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57" tIns="64278" rIns="128557" bIns="64278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1501" y="649"/>
            <a:ext cx="8566764" cy="7141639"/>
          </a:xfrm>
          <a:custGeom>
            <a:avLst/>
            <a:gdLst>
              <a:gd name="T0" fmla="*/ 0 w 3821"/>
              <a:gd name="T1" fmla="*/ 0 h 3184"/>
              <a:gd name="T2" fmla="*/ 2886 w 3821"/>
              <a:gd name="T3" fmla="*/ 0 h 3184"/>
              <a:gd name="T4" fmla="*/ 2903 w 3821"/>
              <a:gd name="T5" fmla="*/ 17 h 3184"/>
              <a:gd name="T6" fmla="*/ 3821 w 3821"/>
              <a:gd name="T7" fmla="*/ 1059 h 3184"/>
              <a:gd name="T8" fmla="*/ 0 w 3821"/>
              <a:gd name="T9" fmla="*/ 3184 h 3184"/>
              <a:gd name="T10" fmla="*/ 0 w 3821"/>
              <a:gd name="T11" fmla="*/ 0 h 3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21" h="3184">
                <a:moveTo>
                  <a:pt x="0" y="0"/>
                </a:moveTo>
                <a:lnTo>
                  <a:pt x="2886" y="0"/>
                </a:lnTo>
                <a:lnTo>
                  <a:pt x="2903" y="17"/>
                </a:lnTo>
                <a:lnTo>
                  <a:pt x="3821" y="1059"/>
                </a:lnTo>
                <a:lnTo>
                  <a:pt x="0" y="31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57" tIns="64278" rIns="128557" bIns="64278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/>
          </a:p>
        </p:txBody>
      </p:sp>
      <p:sp>
        <p:nvSpPr>
          <p:cNvPr id="6" name="TextBox 32"/>
          <p:cNvSpPr txBox="1"/>
          <p:nvPr/>
        </p:nvSpPr>
        <p:spPr>
          <a:xfrm>
            <a:off x="759591" y="1933862"/>
            <a:ext cx="3872637" cy="1077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RELATED</a:t>
            </a:r>
          </a:p>
          <a:p>
            <a:r>
              <a:rPr lang="en-US" altLang="zh-CN" sz="399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TITLE WORDS</a:t>
            </a:r>
            <a:endParaRPr lang="zh-CN" altLang="en-US" sz="479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Box 32"/>
          <p:cNvSpPr txBox="1"/>
          <p:nvPr/>
        </p:nvSpPr>
        <p:spPr>
          <a:xfrm>
            <a:off x="759591" y="3002915"/>
            <a:ext cx="3872637" cy="808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</a:t>
            </a:r>
            <a:endParaRPr lang="en-US" sz="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占位符 13"/>
          <p:cNvSpPr txBox="1">
            <a:spLocks/>
          </p:cNvSpPr>
          <p:nvPr/>
        </p:nvSpPr>
        <p:spPr>
          <a:xfrm>
            <a:off x="380703" y="214850"/>
            <a:ext cx="2160240" cy="355063"/>
          </a:xfrm>
          <a:prstGeom prst="rect">
            <a:avLst/>
          </a:prstGeom>
        </p:spPr>
        <p:txBody>
          <a:bodyPr vert="horz"/>
          <a:lstStyle>
            <a:lvl1pPr marL="0" indent="0" algn="l" defTabSz="964326" rtl="0" eaLnBrk="1" latinLnBrk="0" hangingPunct="1">
              <a:lnSpc>
                <a:spcPct val="100000"/>
              </a:lnSpc>
              <a:spcBef>
                <a:spcPts val="1055"/>
              </a:spcBef>
              <a:buFont typeface="Arial" panose="020B0604020202020204" pitchFamily="34" charset="0"/>
              <a:buNone/>
              <a:defRPr sz="16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45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5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408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571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34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89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060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223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38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kumimoji="1"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025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4"/>
          <p:cNvSpPr/>
          <p:nvPr/>
        </p:nvSpPr>
        <p:spPr>
          <a:xfrm>
            <a:off x="1183396" y="-34108"/>
            <a:ext cx="11650643" cy="7247630"/>
          </a:xfrm>
          <a:custGeom>
            <a:avLst/>
            <a:gdLst>
              <a:gd name="connsiteX0" fmla="*/ 0 w 3131840"/>
              <a:gd name="connsiteY0" fmla="*/ 0 h 3131840"/>
              <a:gd name="connsiteX1" fmla="*/ 3131840 w 3131840"/>
              <a:gd name="connsiteY1" fmla="*/ 0 h 3131840"/>
              <a:gd name="connsiteX2" fmla="*/ 3131840 w 3131840"/>
              <a:gd name="connsiteY2" fmla="*/ 3131840 h 3131840"/>
              <a:gd name="connsiteX3" fmla="*/ 0 w 3131840"/>
              <a:gd name="connsiteY3" fmla="*/ 3131840 h 3131840"/>
              <a:gd name="connsiteX4" fmla="*/ 0 w 3131840"/>
              <a:gd name="connsiteY4" fmla="*/ 0 h 3131840"/>
              <a:gd name="connsiteX0" fmla="*/ 0 w 8048397"/>
              <a:gd name="connsiteY0" fmla="*/ 1987826 h 5119666"/>
              <a:gd name="connsiteX1" fmla="*/ 8048397 w 8048397"/>
              <a:gd name="connsiteY1" fmla="*/ 0 h 5119666"/>
              <a:gd name="connsiteX2" fmla="*/ 3131840 w 8048397"/>
              <a:gd name="connsiteY2" fmla="*/ 5119666 h 5119666"/>
              <a:gd name="connsiteX3" fmla="*/ 0 w 8048397"/>
              <a:gd name="connsiteY3" fmla="*/ 5119666 h 5119666"/>
              <a:gd name="connsiteX4" fmla="*/ 0 w 8048397"/>
              <a:gd name="connsiteY4" fmla="*/ 1987826 h 5119666"/>
              <a:gd name="connsiteX0" fmla="*/ 0 w 8048397"/>
              <a:gd name="connsiteY0" fmla="*/ 1987826 h 5134136"/>
              <a:gd name="connsiteX1" fmla="*/ 8048397 w 8048397"/>
              <a:gd name="connsiteY1" fmla="*/ 0 h 5134136"/>
              <a:gd name="connsiteX2" fmla="*/ 4176869 w 8048397"/>
              <a:gd name="connsiteY2" fmla="*/ 5134136 h 5134136"/>
              <a:gd name="connsiteX3" fmla="*/ 0 w 8048397"/>
              <a:gd name="connsiteY3" fmla="*/ 5119666 h 5134136"/>
              <a:gd name="connsiteX4" fmla="*/ 0 w 8048397"/>
              <a:gd name="connsiteY4" fmla="*/ 1987826 h 5134136"/>
              <a:gd name="connsiteX0" fmla="*/ 0 w 7075940"/>
              <a:gd name="connsiteY0" fmla="*/ 2016765 h 5163075"/>
              <a:gd name="connsiteX1" fmla="*/ 7075940 w 7075940"/>
              <a:gd name="connsiteY1" fmla="*/ 0 h 5163075"/>
              <a:gd name="connsiteX2" fmla="*/ 4176869 w 7075940"/>
              <a:gd name="connsiteY2" fmla="*/ 5163075 h 5163075"/>
              <a:gd name="connsiteX3" fmla="*/ 0 w 7075940"/>
              <a:gd name="connsiteY3" fmla="*/ 5148605 h 5163075"/>
              <a:gd name="connsiteX4" fmla="*/ 0 w 7075940"/>
              <a:gd name="connsiteY4" fmla="*/ 2016765 h 5163075"/>
              <a:gd name="connsiteX0" fmla="*/ 0 w 8634569"/>
              <a:gd name="connsiteY0" fmla="*/ 2016765 h 5153580"/>
              <a:gd name="connsiteX1" fmla="*/ 7075940 w 8634569"/>
              <a:gd name="connsiteY1" fmla="*/ 0 h 5153580"/>
              <a:gd name="connsiteX2" fmla="*/ 8634569 w 8634569"/>
              <a:gd name="connsiteY2" fmla="*/ 5153580 h 5153580"/>
              <a:gd name="connsiteX3" fmla="*/ 0 w 8634569"/>
              <a:gd name="connsiteY3" fmla="*/ 5148605 h 5153580"/>
              <a:gd name="connsiteX4" fmla="*/ 0 w 8634569"/>
              <a:gd name="connsiteY4" fmla="*/ 2016765 h 5153580"/>
              <a:gd name="connsiteX0" fmla="*/ 48416 w 8634569"/>
              <a:gd name="connsiteY0" fmla="*/ 1466033 h 5153580"/>
              <a:gd name="connsiteX1" fmla="*/ 7075940 w 8634569"/>
              <a:gd name="connsiteY1" fmla="*/ 0 h 5153580"/>
              <a:gd name="connsiteX2" fmla="*/ 8634569 w 8634569"/>
              <a:gd name="connsiteY2" fmla="*/ 5153580 h 5153580"/>
              <a:gd name="connsiteX3" fmla="*/ 0 w 8634569"/>
              <a:gd name="connsiteY3" fmla="*/ 5148605 h 5153580"/>
              <a:gd name="connsiteX4" fmla="*/ 48416 w 8634569"/>
              <a:gd name="connsiteY4" fmla="*/ 1466033 h 5153580"/>
              <a:gd name="connsiteX0" fmla="*/ 48416 w 9312397"/>
              <a:gd name="connsiteY0" fmla="*/ 1466033 h 5153580"/>
              <a:gd name="connsiteX1" fmla="*/ 7075940 w 9312397"/>
              <a:gd name="connsiteY1" fmla="*/ 0 h 5153580"/>
              <a:gd name="connsiteX2" fmla="*/ 9312397 w 9312397"/>
              <a:gd name="connsiteY2" fmla="*/ 5153580 h 5153580"/>
              <a:gd name="connsiteX3" fmla="*/ 0 w 9312397"/>
              <a:gd name="connsiteY3" fmla="*/ 5148605 h 5153580"/>
              <a:gd name="connsiteX4" fmla="*/ 48416 w 9312397"/>
              <a:gd name="connsiteY4" fmla="*/ 1466033 h 5153580"/>
              <a:gd name="connsiteX0" fmla="*/ 48416 w 9312397"/>
              <a:gd name="connsiteY0" fmla="*/ 1456538 h 5144085"/>
              <a:gd name="connsiteX1" fmla="*/ 5930088 w 9312397"/>
              <a:gd name="connsiteY1" fmla="*/ 0 h 5144085"/>
              <a:gd name="connsiteX2" fmla="*/ 9312397 w 9312397"/>
              <a:gd name="connsiteY2" fmla="*/ 5144085 h 5144085"/>
              <a:gd name="connsiteX3" fmla="*/ 0 w 9312397"/>
              <a:gd name="connsiteY3" fmla="*/ 5139110 h 5144085"/>
              <a:gd name="connsiteX4" fmla="*/ 48416 w 9312397"/>
              <a:gd name="connsiteY4" fmla="*/ 1456538 h 5144085"/>
              <a:gd name="connsiteX0" fmla="*/ 16139 w 9312397"/>
              <a:gd name="connsiteY0" fmla="*/ 1447042 h 5144085"/>
              <a:gd name="connsiteX1" fmla="*/ 5930088 w 9312397"/>
              <a:gd name="connsiteY1" fmla="*/ 0 h 5144085"/>
              <a:gd name="connsiteX2" fmla="*/ 9312397 w 9312397"/>
              <a:gd name="connsiteY2" fmla="*/ 5144085 h 5144085"/>
              <a:gd name="connsiteX3" fmla="*/ 0 w 9312397"/>
              <a:gd name="connsiteY3" fmla="*/ 5139110 h 5144085"/>
              <a:gd name="connsiteX4" fmla="*/ 16139 w 9312397"/>
              <a:gd name="connsiteY4" fmla="*/ 1447042 h 5144085"/>
              <a:gd name="connsiteX0" fmla="*/ 16139 w 12959758"/>
              <a:gd name="connsiteY0" fmla="*/ 1447042 h 5139110"/>
              <a:gd name="connsiteX1" fmla="*/ 5930088 w 12959758"/>
              <a:gd name="connsiteY1" fmla="*/ 0 h 5139110"/>
              <a:gd name="connsiteX2" fmla="*/ 12959758 w 12959758"/>
              <a:gd name="connsiteY2" fmla="*/ 2665793 h 5139110"/>
              <a:gd name="connsiteX3" fmla="*/ 0 w 12959758"/>
              <a:gd name="connsiteY3" fmla="*/ 5139110 h 5139110"/>
              <a:gd name="connsiteX4" fmla="*/ 16139 w 12959758"/>
              <a:gd name="connsiteY4" fmla="*/ 1447042 h 5139110"/>
              <a:gd name="connsiteX0" fmla="*/ 1420211 w 12959758"/>
              <a:gd name="connsiteY0" fmla="*/ 1912316 h 5139110"/>
              <a:gd name="connsiteX1" fmla="*/ 5930088 w 12959758"/>
              <a:gd name="connsiteY1" fmla="*/ 0 h 5139110"/>
              <a:gd name="connsiteX2" fmla="*/ 12959758 w 12959758"/>
              <a:gd name="connsiteY2" fmla="*/ 2665793 h 5139110"/>
              <a:gd name="connsiteX3" fmla="*/ 0 w 12959758"/>
              <a:gd name="connsiteY3" fmla="*/ 5139110 h 5139110"/>
              <a:gd name="connsiteX4" fmla="*/ 1420211 w 12959758"/>
              <a:gd name="connsiteY4" fmla="*/ 1912316 h 5139110"/>
              <a:gd name="connsiteX0" fmla="*/ 57 w 11539604"/>
              <a:gd name="connsiteY0" fmla="*/ 1912316 h 4284526"/>
              <a:gd name="connsiteX1" fmla="*/ 4509934 w 11539604"/>
              <a:gd name="connsiteY1" fmla="*/ 0 h 4284526"/>
              <a:gd name="connsiteX2" fmla="*/ 11539604 w 11539604"/>
              <a:gd name="connsiteY2" fmla="*/ 2665793 h 4284526"/>
              <a:gd name="connsiteX3" fmla="*/ 371249 w 11539604"/>
              <a:gd name="connsiteY3" fmla="*/ 4284526 h 4284526"/>
              <a:gd name="connsiteX4" fmla="*/ 57 w 11539604"/>
              <a:gd name="connsiteY4" fmla="*/ 1912316 h 4284526"/>
              <a:gd name="connsiteX0" fmla="*/ 43 w 11539590"/>
              <a:gd name="connsiteY0" fmla="*/ 1912316 h 4284526"/>
              <a:gd name="connsiteX1" fmla="*/ 4509920 w 11539590"/>
              <a:gd name="connsiteY1" fmla="*/ 0 h 4284526"/>
              <a:gd name="connsiteX2" fmla="*/ 11539590 w 11539590"/>
              <a:gd name="connsiteY2" fmla="*/ 2665793 h 4284526"/>
              <a:gd name="connsiteX3" fmla="*/ 371235 w 11539590"/>
              <a:gd name="connsiteY3" fmla="*/ 4284526 h 4284526"/>
              <a:gd name="connsiteX4" fmla="*/ 43 w 11539590"/>
              <a:gd name="connsiteY4" fmla="*/ 1912316 h 4284526"/>
              <a:gd name="connsiteX0" fmla="*/ 43 w 14041100"/>
              <a:gd name="connsiteY0" fmla="*/ 1912316 h 4284526"/>
              <a:gd name="connsiteX1" fmla="*/ 4509920 w 14041100"/>
              <a:gd name="connsiteY1" fmla="*/ 0 h 4284526"/>
              <a:gd name="connsiteX2" fmla="*/ 14041100 w 14041100"/>
              <a:gd name="connsiteY2" fmla="*/ 1678274 h 4284526"/>
              <a:gd name="connsiteX3" fmla="*/ 371235 w 14041100"/>
              <a:gd name="connsiteY3" fmla="*/ 4284526 h 4284526"/>
              <a:gd name="connsiteX4" fmla="*/ 43 w 14041100"/>
              <a:gd name="connsiteY4" fmla="*/ 1912316 h 4284526"/>
              <a:gd name="connsiteX0" fmla="*/ 4 w 14041061"/>
              <a:gd name="connsiteY0" fmla="*/ 1912316 h 5139110"/>
              <a:gd name="connsiteX1" fmla="*/ 4509881 w 14041061"/>
              <a:gd name="connsiteY1" fmla="*/ 0 h 5139110"/>
              <a:gd name="connsiteX2" fmla="*/ 14041061 w 14041061"/>
              <a:gd name="connsiteY2" fmla="*/ 1678274 h 5139110"/>
              <a:gd name="connsiteX3" fmla="*/ 6100458 w 14041061"/>
              <a:gd name="connsiteY3" fmla="*/ 5139110 h 5139110"/>
              <a:gd name="connsiteX4" fmla="*/ 4 w 14041061"/>
              <a:gd name="connsiteY4" fmla="*/ 1912316 h 51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41061" h="5139110">
                <a:moveTo>
                  <a:pt x="4" y="1912316"/>
                </a:moveTo>
                <a:lnTo>
                  <a:pt x="4509881" y="0"/>
                </a:lnTo>
                <a:lnTo>
                  <a:pt x="14041061" y="1678274"/>
                </a:lnTo>
                <a:lnTo>
                  <a:pt x="6100458" y="5139110"/>
                </a:lnTo>
                <a:cubicBezTo>
                  <a:pt x="6218809" y="4544612"/>
                  <a:pt x="-5376" y="3143005"/>
                  <a:pt x="4" y="19123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3" name="矩形 4"/>
          <p:cNvSpPr/>
          <p:nvPr/>
        </p:nvSpPr>
        <p:spPr>
          <a:xfrm>
            <a:off x="1172063" y="-24218"/>
            <a:ext cx="10780212" cy="7261021"/>
          </a:xfrm>
          <a:custGeom>
            <a:avLst/>
            <a:gdLst>
              <a:gd name="connsiteX0" fmla="*/ 0 w 3131840"/>
              <a:gd name="connsiteY0" fmla="*/ 0 h 3131840"/>
              <a:gd name="connsiteX1" fmla="*/ 3131840 w 3131840"/>
              <a:gd name="connsiteY1" fmla="*/ 0 h 3131840"/>
              <a:gd name="connsiteX2" fmla="*/ 3131840 w 3131840"/>
              <a:gd name="connsiteY2" fmla="*/ 3131840 h 3131840"/>
              <a:gd name="connsiteX3" fmla="*/ 0 w 3131840"/>
              <a:gd name="connsiteY3" fmla="*/ 3131840 h 3131840"/>
              <a:gd name="connsiteX4" fmla="*/ 0 w 3131840"/>
              <a:gd name="connsiteY4" fmla="*/ 0 h 3131840"/>
              <a:gd name="connsiteX0" fmla="*/ 0 w 8048397"/>
              <a:gd name="connsiteY0" fmla="*/ 1987826 h 5119666"/>
              <a:gd name="connsiteX1" fmla="*/ 8048397 w 8048397"/>
              <a:gd name="connsiteY1" fmla="*/ 0 h 5119666"/>
              <a:gd name="connsiteX2" fmla="*/ 3131840 w 8048397"/>
              <a:gd name="connsiteY2" fmla="*/ 5119666 h 5119666"/>
              <a:gd name="connsiteX3" fmla="*/ 0 w 8048397"/>
              <a:gd name="connsiteY3" fmla="*/ 5119666 h 5119666"/>
              <a:gd name="connsiteX4" fmla="*/ 0 w 8048397"/>
              <a:gd name="connsiteY4" fmla="*/ 1987826 h 5119666"/>
              <a:gd name="connsiteX0" fmla="*/ 0 w 8048397"/>
              <a:gd name="connsiteY0" fmla="*/ 1987826 h 5134136"/>
              <a:gd name="connsiteX1" fmla="*/ 8048397 w 8048397"/>
              <a:gd name="connsiteY1" fmla="*/ 0 h 5134136"/>
              <a:gd name="connsiteX2" fmla="*/ 4176869 w 8048397"/>
              <a:gd name="connsiteY2" fmla="*/ 5134136 h 5134136"/>
              <a:gd name="connsiteX3" fmla="*/ 0 w 8048397"/>
              <a:gd name="connsiteY3" fmla="*/ 5119666 h 5134136"/>
              <a:gd name="connsiteX4" fmla="*/ 0 w 8048397"/>
              <a:gd name="connsiteY4" fmla="*/ 1987826 h 5134136"/>
              <a:gd name="connsiteX0" fmla="*/ 0 w 7075940"/>
              <a:gd name="connsiteY0" fmla="*/ 2016765 h 5163075"/>
              <a:gd name="connsiteX1" fmla="*/ 7075940 w 7075940"/>
              <a:gd name="connsiteY1" fmla="*/ 0 h 5163075"/>
              <a:gd name="connsiteX2" fmla="*/ 4176869 w 7075940"/>
              <a:gd name="connsiteY2" fmla="*/ 5163075 h 5163075"/>
              <a:gd name="connsiteX3" fmla="*/ 0 w 7075940"/>
              <a:gd name="connsiteY3" fmla="*/ 5148605 h 5163075"/>
              <a:gd name="connsiteX4" fmla="*/ 0 w 7075940"/>
              <a:gd name="connsiteY4" fmla="*/ 2016765 h 5163075"/>
              <a:gd name="connsiteX0" fmla="*/ 0 w 8634569"/>
              <a:gd name="connsiteY0" fmla="*/ 2016765 h 5153580"/>
              <a:gd name="connsiteX1" fmla="*/ 7075940 w 8634569"/>
              <a:gd name="connsiteY1" fmla="*/ 0 h 5153580"/>
              <a:gd name="connsiteX2" fmla="*/ 8634569 w 8634569"/>
              <a:gd name="connsiteY2" fmla="*/ 5153580 h 5153580"/>
              <a:gd name="connsiteX3" fmla="*/ 0 w 8634569"/>
              <a:gd name="connsiteY3" fmla="*/ 5148605 h 5153580"/>
              <a:gd name="connsiteX4" fmla="*/ 0 w 8634569"/>
              <a:gd name="connsiteY4" fmla="*/ 2016765 h 5153580"/>
              <a:gd name="connsiteX0" fmla="*/ 48416 w 8634569"/>
              <a:gd name="connsiteY0" fmla="*/ 1466033 h 5153580"/>
              <a:gd name="connsiteX1" fmla="*/ 7075940 w 8634569"/>
              <a:gd name="connsiteY1" fmla="*/ 0 h 5153580"/>
              <a:gd name="connsiteX2" fmla="*/ 8634569 w 8634569"/>
              <a:gd name="connsiteY2" fmla="*/ 5153580 h 5153580"/>
              <a:gd name="connsiteX3" fmla="*/ 0 w 8634569"/>
              <a:gd name="connsiteY3" fmla="*/ 5148605 h 5153580"/>
              <a:gd name="connsiteX4" fmla="*/ 48416 w 8634569"/>
              <a:gd name="connsiteY4" fmla="*/ 1466033 h 5153580"/>
              <a:gd name="connsiteX0" fmla="*/ 48416 w 9312397"/>
              <a:gd name="connsiteY0" fmla="*/ 1466033 h 5153580"/>
              <a:gd name="connsiteX1" fmla="*/ 7075940 w 9312397"/>
              <a:gd name="connsiteY1" fmla="*/ 0 h 5153580"/>
              <a:gd name="connsiteX2" fmla="*/ 9312397 w 9312397"/>
              <a:gd name="connsiteY2" fmla="*/ 5153580 h 5153580"/>
              <a:gd name="connsiteX3" fmla="*/ 0 w 9312397"/>
              <a:gd name="connsiteY3" fmla="*/ 5148605 h 5153580"/>
              <a:gd name="connsiteX4" fmla="*/ 48416 w 9312397"/>
              <a:gd name="connsiteY4" fmla="*/ 1466033 h 5153580"/>
              <a:gd name="connsiteX0" fmla="*/ 48416 w 9312397"/>
              <a:gd name="connsiteY0" fmla="*/ 1456538 h 5144085"/>
              <a:gd name="connsiteX1" fmla="*/ 5930088 w 9312397"/>
              <a:gd name="connsiteY1" fmla="*/ 0 h 5144085"/>
              <a:gd name="connsiteX2" fmla="*/ 9312397 w 9312397"/>
              <a:gd name="connsiteY2" fmla="*/ 5144085 h 5144085"/>
              <a:gd name="connsiteX3" fmla="*/ 0 w 9312397"/>
              <a:gd name="connsiteY3" fmla="*/ 5139110 h 5144085"/>
              <a:gd name="connsiteX4" fmla="*/ 48416 w 9312397"/>
              <a:gd name="connsiteY4" fmla="*/ 1456538 h 5144085"/>
              <a:gd name="connsiteX0" fmla="*/ 16139 w 9312397"/>
              <a:gd name="connsiteY0" fmla="*/ 1447042 h 5144085"/>
              <a:gd name="connsiteX1" fmla="*/ 5930088 w 9312397"/>
              <a:gd name="connsiteY1" fmla="*/ 0 h 5144085"/>
              <a:gd name="connsiteX2" fmla="*/ 9312397 w 9312397"/>
              <a:gd name="connsiteY2" fmla="*/ 5144085 h 5144085"/>
              <a:gd name="connsiteX3" fmla="*/ 0 w 9312397"/>
              <a:gd name="connsiteY3" fmla="*/ 5139110 h 5144085"/>
              <a:gd name="connsiteX4" fmla="*/ 16139 w 9312397"/>
              <a:gd name="connsiteY4" fmla="*/ 1447042 h 5144085"/>
              <a:gd name="connsiteX0" fmla="*/ 16139 w 12959758"/>
              <a:gd name="connsiteY0" fmla="*/ 1447042 h 5139110"/>
              <a:gd name="connsiteX1" fmla="*/ 5930088 w 12959758"/>
              <a:gd name="connsiteY1" fmla="*/ 0 h 5139110"/>
              <a:gd name="connsiteX2" fmla="*/ 12959758 w 12959758"/>
              <a:gd name="connsiteY2" fmla="*/ 2665793 h 5139110"/>
              <a:gd name="connsiteX3" fmla="*/ 0 w 12959758"/>
              <a:gd name="connsiteY3" fmla="*/ 5139110 h 5139110"/>
              <a:gd name="connsiteX4" fmla="*/ 16139 w 12959758"/>
              <a:gd name="connsiteY4" fmla="*/ 1447042 h 5139110"/>
              <a:gd name="connsiteX0" fmla="*/ 1420211 w 12959758"/>
              <a:gd name="connsiteY0" fmla="*/ 1912316 h 5139110"/>
              <a:gd name="connsiteX1" fmla="*/ 5930088 w 12959758"/>
              <a:gd name="connsiteY1" fmla="*/ 0 h 5139110"/>
              <a:gd name="connsiteX2" fmla="*/ 12959758 w 12959758"/>
              <a:gd name="connsiteY2" fmla="*/ 2665793 h 5139110"/>
              <a:gd name="connsiteX3" fmla="*/ 0 w 12959758"/>
              <a:gd name="connsiteY3" fmla="*/ 5139110 h 5139110"/>
              <a:gd name="connsiteX4" fmla="*/ 1420211 w 12959758"/>
              <a:gd name="connsiteY4" fmla="*/ 1912316 h 5139110"/>
              <a:gd name="connsiteX0" fmla="*/ 57 w 11539604"/>
              <a:gd name="connsiteY0" fmla="*/ 1912316 h 4284526"/>
              <a:gd name="connsiteX1" fmla="*/ 4509934 w 11539604"/>
              <a:gd name="connsiteY1" fmla="*/ 0 h 4284526"/>
              <a:gd name="connsiteX2" fmla="*/ 11539604 w 11539604"/>
              <a:gd name="connsiteY2" fmla="*/ 2665793 h 4284526"/>
              <a:gd name="connsiteX3" fmla="*/ 371249 w 11539604"/>
              <a:gd name="connsiteY3" fmla="*/ 4284526 h 4284526"/>
              <a:gd name="connsiteX4" fmla="*/ 57 w 11539604"/>
              <a:gd name="connsiteY4" fmla="*/ 1912316 h 4284526"/>
              <a:gd name="connsiteX0" fmla="*/ 43 w 11539590"/>
              <a:gd name="connsiteY0" fmla="*/ 1912316 h 4284526"/>
              <a:gd name="connsiteX1" fmla="*/ 4509920 w 11539590"/>
              <a:gd name="connsiteY1" fmla="*/ 0 h 4284526"/>
              <a:gd name="connsiteX2" fmla="*/ 11539590 w 11539590"/>
              <a:gd name="connsiteY2" fmla="*/ 2665793 h 4284526"/>
              <a:gd name="connsiteX3" fmla="*/ 371235 w 11539590"/>
              <a:gd name="connsiteY3" fmla="*/ 4284526 h 4284526"/>
              <a:gd name="connsiteX4" fmla="*/ 43 w 11539590"/>
              <a:gd name="connsiteY4" fmla="*/ 1912316 h 4284526"/>
              <a:gd name="connsiteX0" fmla="*/ 2 w 11539549"/>
              <a:gd name="connsiteY0" fmla="*/ 1912316 h 5148605"/>
              <a:gd name="connsiteX1" fmla="*/ 4509879 w 11539549"/>
              <a:gd name="connsiteY1" fmla="*/ 0 h 5148605"/>
              <a:gd name="connsiteX2" fmla="*/ 11539549 w 11539549"/>
              <a:gd name="connsiteY2" fmla="*/ 2665793 h 5148605"/>
              <a:gd name="connsiteX3" fmla="*/ 9166822 w 11539549"/>
              <a:gd name="connsiteY3" fmla="*/ 5148605 h 5148605"/>
              <a:gd name="connsiteX4" fmla="*/ 2 w 11539549"/>
              <a:gd name="connsiteY4" fmla="*/ 1912316 h 5148605"/>
              <a:gd name="connsiteX0" fmla="*/ 4 w 11539551"/>
              <a:gd name="connsiteY0" fmla="*/ 1912316 h 5148605"/>
              <a:gd name="connsiteX1" fmla="*/ 4509881 w 11539551"/>
              <a:gd name="connsiteY1" fmla="*/ 0 h 5148605"/>
              <a:gd name="connsiteX2" fmla="*/ 11539551 w 11539551"/>
              <a:gd name="connsiteY2" fmla="*/ 2665793 h 5148605"/>
              <a:gd name="connsiteX3" fmla="*/ 9166824 w 11539551"/>
              <a:gd name="connsiteY3" fmla="*/ 5148605 h 5148605"/>
              <a:gd name="connsiteX4" fmla="*/ 4 w 11539551"/>
              <a:gd name="connsiteY4" fmla="*/ 1912316 h 5148605"/>
              <a:gd name="connsiteX0" fmla="*/ 4 w 12992040"/>
              <a:gd name="connsiteY0" fmla="*/ 1912316 h 5148605"/>
              <a:gd name="connsiteX1" fmla="*/ 4509881 w 12992040"/>
              <a:gd name="connsiteY1" fmla="*/ 0 h 5148605"/>
              <a:gd name="connsiteX2" fmla="*/ 12992040 w 12992040"/>
              <a:gd name="connsiteY2" fmla="*/ 2475886 h 5148605"/>
              <a:gd name="connsiteX3" fmla="*/ 9166824 w 12992040"/>
              <a:gd name="connsiteY3" fmla="*/ 5148605 h 5148605"/>
              <a:gd name="connsiteX4" fmla="*/ 4 w 12992040"/>
              <a:gd name="connsiteY4" fmla="*/ 1912316 h 5148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92040" h="5148605">
                <a:moveTo>
                  <a:pt x="4" y="1912316"/>
                </a:moveTo>
                <a:lnTo>
                  <a:pt x="4509881" y="0"/>
                </a:lnTo>
                <a:lnTo>
                  <a:pt x="12992040" y="2475886"/>
                </a:lnTo>
                <a:lnTo>
                  <a:pt x="9166824" y="5148605"/>
                </a:lnTo>
                <a:cubicBezTo>
                  <a:pt x="6590001" y="4639565"/>
                  <a:pt x="-5376" y="3143005"/>
                  <a:pt x="4" y="19123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-26547" y="-15676"/>
            <a:ext cx="7727009" cy="7254647"/>
          </a:xfrm>
          <a:custGeom>
            <a:avLst/>
            <a:gdLst>
              <a:gd name="connsiteX0" fmla="*/ 0 w 3131840"/>
              <a:gd name="connsiteY0" fmla="*/ 0 h 3131840"/>
              <a:gd name="connsiteX1" fmla="*/ 3131840 w 3131840"/>
              <a:gd name="connsiteY1" fmla="*/ 0 h 3131840"/>
              <a:gd name="connsiteX2" fmla="*/ 3131840 w 3131840"/>
              <a:gd name="connsiteY2" fmla="*/ 3131840 h 3131840"/>
              <a:gd name="connsiteX3" fmla="*/ 0 w 3131840"/>
              <a:gd name="connsiteY3" fmla="*/ 3131840 h 3131840"/>
              <a:gd name="connsiteX4" fmla="*/ 0 w 3131840"/>
              <a:gd name="connsiteY4" fmla="*/ 0 h 3131840"/>
              <a:gd name="connsiteX0" fmla="*/ 0 w 8048397"/>
              <a:gd name="connsiteY0" fmla="*/ 1987826 h 5119666"/>
              <a:gd name="connsiteX1" fmla="*/ 8048397 w 8048397"/>
              <a:gd name="connsiteY1" fmla="*/ 0 h 5119666"/>
              <a:gd name="connsiteX2" fmla="*/ 3131840 w 8048397"/>
              <a:gd name="connsiteY2" fmla="*/ 5119666 h 5119666"/>
              <a:gd name="connsiteX3" fmla="*/ 0 w 8048397"/>
              <a:gd name="connsiteY3" fmla="*/ 5119666 h 5119666"/>
              <a:gd name="connsiteX4" fmla="*/ 0 w 8048397"/>
              <a:gd name="connsiteY4" fmla="*/ 1987826 h 5119666"/>
              <a:gd name="connsiteX0" fmla="*/ 0 w 8048397"/>
              <a:gd name="connsiteY0" fmla="*/ 1987826 h 5134136"/>
              <a:gd name="connsiteX1" fmla="*/ 8048397 w 8048397"/>
              <a:gd name="connsiteY1" fmla="*/ 0 h 5134136"/>
              <a:gd name="connsiteX2" fmla="*/ 4176869 w 8048397"/>
              <a:gd name="connsiteY2" fmla="*/ 5134136 h 5134136"/>
              <a:gd name="connsiteX3" fmla="*/ 0 w 8048397"/>
              <a:gd name="connsiteY3" fmla="*/ 5119666 h 5134136"/>
              <a:gd name="connsiteX4" fmla="*/ 0 w 8048397"/>
              <a:gd name="connsiteY4" fmla="*/ 1987826 h 5134136"/>
              <a:gd name="connsiteX0" fmla="*/ 0 w 7075940"/>
              <a:gd name="connsiteY0" fmla="*/ 2016765 h 5163075"/>
              <a:gd name="connsiteX1" fmla="*/ 7075940 w 7075940"/>
              <a:gd name="connsiteY1" fmla="*/ 0 h 5163075"/>
              <a:gd name="connsiteX2" fmla="*/ 4176869 w 7075940"/>
              <a:gd name="connsiteY2" fmla="*/ 5163075 h 5163075"/>
              <a:gd name="connsiteX3" fmla="*/ 0 w 7075940"/>
              <a:gd name="connsiteY3" fmla="*/ 5148605 h 5163075"/>
              <a:gd name="connsiteX4" fmla="*/ 0 w 7075940"/>
              <a:gd name="connsiteY4" fmla="*/ 2016765 h 5163075"/>
              <a:gd name="connsiteX0" fmla="*/ 0 w 8634569"/>
              <a:gd name="connsiteY0" fmla="*/ 2016765 h 5153580"/>
              <a:gd name="connsiteX1" fmla="*/ 7075940 w 8634569"/>
              <a:gd name="connsiteY1" fmla="*/ 0 h 5153580"/>
              <a:gd name="connsiteX2" fmla="*/ 8634569 w 8634569"/>
              <a:gd name="connsiteY2" fmla="*/ 5153580 h 5153580"/>
              <a:gd name="connsiteX3" fmla="*/ 0 w 8634569"/>
              <a:gd name="connsiteY3" fmla="*/ 5148605 h 5153580"/>
              <a:gd name="connsiteX4" fmla="*/ 0 w 8634569"/>
              <a:gd name="connsiteY4" fmla="*/ 2016765 h 5153580"/>
              <a:gd name="connsiteX0" fmla="*/ 48416 w 8634569"/>
              <a:gd name="connsiteY0" fmla="*/ 1466033 h 5153580"/>
              <a:gd name="connsiteX1" fmla="*/ 7075940 w 8634569"/>
              <a:gd name="connsiteY1" fmla="*/ 0 h 5153580"/>
              <a:gd name="connsiteX2" fmla="*/ 8634569 w 8634569"/>
              <a:gd name="connsiteY2" fmla="*/ 5153580 h 5153580"/>
              <a:gd name="connsiteX3" fmla="*/ 0 w 8634569"/>
              <a:gd name="connsiteY3" fmla="*/ 5148605 h 5153580"/>
              <a:gd name="connsiteX4" fmla="*/ 48416 w 8634569"/>
              <a:gd name="connsiteY4" fmla="*/ 1466033 h 5153580"/>
              <a:gd name="connsiteX0" fmla="*/ 48416 w 9312397"/>
              <a:gd name="connsiteY0" fmla="*/ 1466033 h 5153580"/>
              <a:gd name="connsiteX1" fmla="*/ 7075940 w 9312397"/>
              <a:gd name="connsiteY1" fmla="*/ 0 h 5153580"/>
              <a:gd name="connsiteX2" fmla="*/ 9312397 w 9312397"/>
              <a:gd name="connsiteY2" fmla="*/ 5153580 h 5153580"/>
              <a:gd name="connsiteX3" fmla="*/ 0 w 9312397"/>
              <a:gd name="connsiteY3" fmla="*/ 5148605 h 5153580"/>
              <a:gd name="connsiteX4" fmla="*/ 48416 w 9312397"/>
              <a:gd name="connsiteY4" fmla="*/ 1466033 h 5153580"/>
              <a:gd name="connsiteX0" fmla="*/ 48416 w 9312397"/>
              <a:gd name="connsiteY0" fmla="*/ 1456538 h 5144085"/>
              <a:gd name="connsiteX1" fmla="*/ 5930088 w 9312397"/>
              <a:gd name="connsiteY1" fmla="*/ 0 h 5144085"/>
              <a:gd name="connsiteX2" fmla="*/ 9312397 w 9312397"/>
              <a:gd name="connsiteY2" fmla="*/ 5144085 h 5144085"/>
              <a:gd name="connsiteX3" fmla="*/ 0 w 9312397"/>
              <a:gd name="connsiteY3" fmla="*/ 5139110 h 5144085"/>
              <a:gd name="connsiteX4" fmla="*/ 48416 w 9312397"/>
              <a:gd name="connsiteY4" fmla="*/ 1456538 h 5144085"/>
              <a:gd name="connsiteX0" fmla="*/ 16139 w 9312397"/>
              <a:gd name="connsiteY0" fmla="*/ 1447042 h 5144085"/>
              <a:gd name="connsiteX1" fmla="*/ 5930088 w 9312397"/>
              <a:gd name="connsiteY1" fmla="*/ 0 h 5144085"/>
              <a:gd name="connsiteX2" fmla="*/ 9312397 w 9312397"/>
              <a:gd name="connsiteY2" fmla="*/ 5144085 h 5144085"/>
              <a:gd name="connsiteX3" fmla="*/ 0 w 9312397"/>
              <a:gd name="connsiteY3" fmla="*/ 5139110 h 5144085"/>
              <a:gd name="connsiteX4" fmla="*/ 16139 w 9312397"/>
              <a:gd name="connsiteY4" fmla="*/ 1447042 h 514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2397" h="5144085">
                <a:moveTo>
                  <a:pt x="16139" y="1447042"/>
                </a:moveTo>
                <a:lnTo>
                  <a:pt x="5930088" y="0"/>
                </a:lnTo>
                <a:lnTo>
                  <a:pt x="9312397" y="5144085"/>
                </a:lnTo>
                <a:lnTo>
                  <a:pt x="0" y="5139110"/>
                </a:lnTo>
                <a:cubicBezTo>
                  <a:pt x="5380" y="3908421"/>
                  <a:pt x="10759" y="2677731"/>
                  <a:pt x="16139" y="1447042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034435" y="2536338"/>
            <a:ext cx="3095580" cy="923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cap="all" dirty="0">
                <a:solidFill>
                  <a:schemeClr val="bg1"/>
                </a:solidFill>
              </a:rPr>
              <a:t>Add related</a:t>
            </a:r>
          </a:p>
          <a:p>
            <a:pPr>
              <a:lnSpc>
                <a:spcPct val="90000"/>
              </a:lnSpc>
            </a:pPr>
            <a:r>
              <a:rPr lang="en-US" altLang="zh-CN" sz="3600" cap="all" dirty="0">
                <a:solidFill>
                  <a:schemeClr val="bg1"/>
                </a:solidFill>
              </a:rPr>
              <a:t>title words</a:t>
            </a:r>
            <a:endParaRPr lang="zh-CN" altLang="en-US" sz="3600" cap="all" dirty="0">
              <a:solidFill>
                <a:schemeClr val="bg1"/>
              </a:solidFill>
              <a:latin typeface="Impact" panose="020B0806030902050204" pitchFamily="34" charset="0"/>
              <a:ea typeface="DFMincho-SU" panose="02010609010101010101" pitchFamily="1" charset="-128"/>
              <a:cs typeface="Arial" panose="020B0604020202020204" pitchFamily="34" charset="0"/>
            </a:endParaRPr>
          </a:p>
        </p:txBody>
      </p:sp>
      <p:sp>
        <p:nvSpPr>
          <p:cNvPr id="7" name="TextBox 32"/>
          <p:cNvSpPr txBox="1"/>
          <p:nvPr/>
        </p:nvSpPr>
        <p:spPr>
          <a:xfrm>
            <a:off x="7034438" y="3340114"/>
            <a:ext cx="3427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</a:t>
            </a:r>
            <a:endParaRPr lang="en-US" sz="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占位符 13"/>
          <p:cNvSpPr txBox="1">
            <a:spLocks/>
          </p:cNvSpPr>
          <p:nvPr/>
        </p:nvSpPr>
        <p:spPr>
          <a:xfrm>
            <a:off x="380703" y="214850"/>
            <a:ext cx="2160240" cy="355063"/>
          </a:xfrm>
          <a:prstGeom prst="rect">
            <a:avLst/>
          </a:prstGeom>
        </p:spPr>
        <p:txBody>
          <a:bodyPr vert="horz"/>
          <a:lstStyle>
            <a:lvl1pPr marL="0" indent="0" algn="l" defTabSz="964326" rtl="0" eaLnBrk="1" latinLnBrk="0" hangingPunct="1">
              <a:lnSpc>
                <a:spcPct val="100000"/>
              </a:lnSpc>
              <a:spcBef>
                <a:spcPts val="1055"/>
              </a:spcBef>
              <a:buFont typeface="Arial" panose="020B0604020202020204" pitchFamily="34" charset="0"/>
              <a:buNone/>
              <a:defRPr sz="16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45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5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408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571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34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89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060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223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38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kumimoji="1" lang="zh-CN" altLang="en-US" sz="18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906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5" grpId="0" animBg="1"/>
      <p:bldP spid="1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01606" y="5006027"/>
            <a:ext cx="2414580" cy="42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91228" y="5050650"/>
            <a:ext cx="2414580" cy="42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80849" y="5095274"/>
            <a:ext cx="2414580" cy="42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62212" y="1918609"/>
            <a:ext cx="8638667" cy="2883693"/>
            <a:chOff x="1167355" y="1217191"/>
            <a:chExt cx="6892537" cy="2300813"/>
          </a:xfrm>
        </p:grpSpPr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1167355" y="1217191"/>
              <a:ext cx="4406472" cy="2300813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114607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 flipH="1" flipV="1">
              <a:off x="3653420" y="1217191"/>
              <a:ext cx="4406472" cy="2300813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114607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 rot="18900000">
              <a:off x="1723577" y="1817977"/>
              <a:ext cx="1104193" cy="1104192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114607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 rot="18900000">
              <a:off x="4055751" y="1817977"/>
              <a:ext cx="1104192" cy="1104192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114607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 rot="18900000">
              <a:off x="6366467" y="1817977"/>
              <a:ext cx="1104192" cy="1104192"/>
            </a:xfrm>
            <a:prstGeom prst="rect">
              <a:avLst/>
            </a:prstGeom>
            <a:solidFill>
              <a:schemeClr val="accent4"/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114607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 rot="18900000">
              <a:off x="2167565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114607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 rot="18900000">
              <a:off x="4499738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114607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 rot="18900000">
              <a:off x="6810454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114607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2218696" y="1769718"/>
              <a:ext cx="79297" cy="18729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1146070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4552517" y="1786760"/>
              <a:ext cx="79297" cy="18729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t" anchorCtr="0">
              <a:spAutoFit/>
            </a:bodyPr>
            <a:lstStyle>
              <a:defPPr>
                <a:defRPr lang="zh-CN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6869836" y="1769718"/>
              <a:ext cx="79297" cy="18729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3</a:t>
              </a:r>
            </a:p>
          </p:txBody>
        </p:sp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1897609" y="2271669"/>
              <a:ext cx="713402" cy="451177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</a:p>
          </p:txBody>
        </p:sp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 flipH="1">
              <a:off x="4245583" y="2241697"/>
              <a:ext cx="724522" cy="451177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 lIns="0" tIns="0" rIns="0" bIns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flipH="1">
              <a:off x="6564080" y="2221374"/>
              <a:ext cx="725693" cy="451177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</a:p>
          </p:txBody>
        </p:sp>
      </p:grpSp>
      <p:sp>
        <p:nvSpPr>
          <p:cNvPr id="23" name="文本占位符 13"/>
          <p:cNvSpPr txBox="1">
            <a:spLocks/>
          </p:cNvSpPr>
          <p:nvPr/>
        </p:nvSpPr>
        <p:spPr>
          <a:xfrm>
            <a:off x="380703" y="214850"/>
            <a:ext cx="2160240" cy="355063"/>
          </a:xfrm>
          <a:prstGeom prst="rect">
            <a:avLst/>
          </a:prstGeom>
        </p:spPr>
        <p:txBody>
          <a:bodyPr vert="horz"/>
          <a:lstStyle>
            <a:lvl1pPr marL="0" indent="0" algn="l" defTabSz="964326" rtl="0" eaLnBrk="1" latinLnBrk="0" hangingPunct="1">
              <a:lnSpc>
                <a:spcPct val="100000"/>
              </a:lnSpc>
              <a:spcBef>
                <a:spcPts val="1055"/>
              </a:spcBef>
              <a:buFont typeface="Arial" panose="020B0604020202020204" pitchFamily="34" charset="0"/>
              <a:buNone/>
              <a:defRPr sz="16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45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5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408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571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34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89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060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223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38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kumimoji="1" lang="zh-CN" altLang="en-US" sz="18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629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80903" y="1960141"/>
            <a:ext cx="7897859" cy="2954013"/>
            <a:chOff x="3859486" y="1767172"/>
            <a:chExt cx="7489161" cy="2801149"/>
          </a:xfrm>
        </p:grpSpPr>
        <p:sp>
          <p:nvSpPr>
            <p:cNvPr id="40" name="TextBox 39"/>
            <p:cNvSpPr txBox="1"/>
            <p:nvPr/>
          </p:nvSpPr>
          <p:spPr>
            <a:xfrm>
              <a:off x="6845591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498295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134812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63858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738802" y="4258170"/>
              <a:ext cx="609845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100%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479170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749157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392533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078095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60382" y="4258170"/>
              <a:ext cx="421358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852536" y="4258170"/>
              <a:ext cx="515602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10%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446089" y="1883284"/>
              <a:ext cx="6882616" cy="3094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446089" y="1883284"/>
              <a:ext cx="2377439" cy="309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446089" y="2340484"/>
              <a:ext cx="6882616" cy="3094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446089" y="2340484"/>
              <a:ext cx="1272539" cy="309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446089" y="2797684"/>
              <a:ext cx="6882616" cy="3094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46089" y="2797684"/>
              <a:ext cx="925829" cy="309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446089" y="3254884"/>
              <a:ext cx="6882616" cy="3094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46089" y="3254884"/>
              <a:ext cx="2023109" cy="309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46089" y="3712084"/>
              <a:ext cx="6882616" cy="30949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446089" y="3712084"/>
              <a:ext cx="1710689" cy="309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823528" y="1883284"/>
              <a:ext cx="1463039" cy="3094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718628" y="2340484"/>
              <a:ext cx="1626870" cy="3094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371918" y="2796805"/>
              <a:ext cx="1451610" cy="3094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469198" y="3254884"/>
              <a:ext cx="1474470" cy="3094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156778" y="3712084"/>
              <a:ext cx="1329690" cy="3094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286566" y="1883284"/>
              <a:ext cx="1381763" cy="3094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345498" y="2340484"/>
              <a:ext cx="3320853" cy="3094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821623" y="2796805"/>
              <a:ext cx="2116455" cy="3094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943668" y="3254884"/>
              <a:ext cx="1724661" cy="3094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486468" y="3712084"/>
              <a:ext cx="1710689" cy="3094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4446089" y="1767172"/>
              <a:ext cx="0" cy="2412945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3859486" y="1853363"/>
              <a:ext cx="552083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2015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859486" y="2310563"/>
              <a:ext cx="552083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2014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59486" y="2766884"/>
              <a:ext cx="552083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2013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59486" y="3224963"/>
              <a:ext cx="552083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2012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65810" y="3682163"/>
              <a:ext cx="539436" cy="310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2011</a:t>
              </a:r>
              <a:endParaRPr lang="en-GB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8" name="Oval 77"/>
          <p:cNvSpPr/>
          <p:nvPr/>
        </p:nvSpPr>
        <p:spPr>
          <a:xfrm>
            <a:off x="2746286" y="5383766"/>
            <a:ext cx="307256" cy="307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117517" y="5342650"/>
            <a:ext cx="90281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676725" y="5686168"/>
            <a:ext cx="22466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5227465" y="5383766"/>
            <a:ext cx="307256" cy="3072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581493" y="5342650"/>
            <a:ext cx="90281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157904" y="5686168"/>
            <a:ext cx="22466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7708643" y="5383766"/>
            <a:ext cx="307256" cy="30725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045469" y="5342650"/>
            <a:ext cx="90281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639082" y="5686168"/>
            <a:ext cx="224667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文本占位符 13"/>
          <p:cNvSpPr txBox="1">
            <a:spLocks/>
          </p:cNvSpPr>
          <p:nvPr/>
        </p:nvSpPr>
        <p:spPr>
          <a:xfrm>
            <a:off x="380703" y="214850"/>
            <a:ext cx="2160240" cy="355063"/>
          </a:xfrm>
          <a:prstGeom prst="rect">
            <a:avLst/>
          </a:prstGeom>
        </p:spPr>
        <p:txBody>
          <a:bodyPr vert="horz"/>
          <a:lstStyle>
            <a:lvl1pPr marL="0" indent="0" algn="l" defTabSz="964326" rtl="0" eaLnBrk="1" latinLnBrk="0" hangingPunct="1">
              <a:lnSpc>
                <a:spcPct val="100000"/>
              </a:lnSpc>
              <a:spcBef>
                <a:spcPts val="1055"/>
              </a:spcBef>
              <a:buFont typeface="Arial" panose="020B0604020202020204" pitchFamily="34" charset="0"/>
              <a:buNone/>
              <a:defRPr sz="16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45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5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408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571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34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89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060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223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38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kumimoji="1" lang="zh-CN" altLang="en-US" sz="18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84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/>
      <p:bldP spid="80" grpId="0"/>
      <p:bldP spid="81" grpId="0" animBg="1"/>
      <p:bldP spid="82" grpId="0"/>
      <p:bldP spid="83" grpId="0"/>
      <p:bldP spid="84" grpId="0" animBg="1"/>
      <p:bldP spid="85" grpId="0"/>
      <p:bldP spid="8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94" y="521082"/>
            <a:ext cx="12857163" cy="59757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4" rIns="91429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701568" y="1096357"/>
            <a:ext cx="3455617" cy="2990271"/>
            <a:chOff x="2466945" y="1407843"/>
            <a:chExt cx="1861430" cy="1610763"/>
          </a:xfrm>
        </p:grpSpPr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2466945" y="1407843"/>
              <a:ext cx="1861430" cy="1610763"/>
            </a:xfrm>
            <a:custGeom>
              <a:avLst/>
              <a:gdLst>
                <a:gd name="T0" fmla="*/ 15 w 740"/>
                <a:gd name="T1" fmla="*/ 47 h 640"/>
                <a:gd name="T2" fmla="*/ 42 w 740"/>
                <a:gd name="T3" fmla="*/ 0 h 640"/>
                <a:gd name="T4" fmla="*/ 698 w 740"/>
                <a:gd name="T5" fmla="*/ 0 h 640"/>
                <a:gd name="T6" fmla="*/ 725 w 740"/>
                <a:gd name="T7" fmla="*/ 47 h 640"/>
                <a:gd name="T8" fmla="*/ 397 w 740"/>
                <a:gd name="T9" fmla="*/ 614 h 640"/>
                <a:gd name="T10" fmla="*/ 343 w 740"/>
                <a:gd name="T11" fmla="*/ 614 h 640"/>
                <a:gd name="T12" fmla="*/ 15 w 740"/>
                <a:gd name="T13" fmla="*/ 47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0" h="640">
                  <a:moveTo>
                    <a:pt x="15" y="47"/>
                  </a:moveTo>
                  <a:cubicBezTo>
                    <a:pt x="0" y="21"/>
                    <a:pt x="12" y="0"/>
                    <a:pt x="42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28" y="0"/>
                    <a:pt x="740" y="21"/>
                    <a:pt x="725" y="4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82" y="640"/>
                    <a:pt x="358" y="640"/>
                    <a:pt x="343" y="614"/>
                  </a:cubicBezTo>
                  <a:lnTo>
                    <a:pt x="15" y="4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96382" tIns="48192" rIns="96382" bIns="48192" anchor="ctr"/>
            <a:lstStyle/>
            <a:p>
              <a:pPr algn="ctr" defTabSz="12849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Freeform 9"/>
            <p:cNvSpPr>
              <a:spLocks noChangeAspect="1"/>
            </p:cNvSpPr>
            <p:nvPr/>
          </p:nvSpPr>
          <p:spPr bwMode="auto">
            <a:xfrm>
              <a:off x="2708225" y="1580661"/>
              <a:ext cx="1352221" cy="1170594"/>
            </a:xfrm>
            <a:custGeom>
              <a:avLst/>
              <a:gdLst>
                <a:gd name="T0" fmla="*/ 15 w 740"/>
                <a:gd name="T1" fmla="*/ 47 h 640"/>
                <a:gd name="T2" fmla="*/ 42 w 740"/>
                <a:gd name="T3" fmla="*/ 0 h 640"/>
                <a:gd name="T4" fmla="*/ 698 w 740"/>
                <a:gd name="T5" fmla="*/ 0 h 640"/>
                <a:gd name="T6" fmla="*/ 725 w 740"/>
                <a:gd name="T7" fmla="*/ 47 h 640"/>
                <a:gd name="T8" fmla="*/ 397 w 740"/>
                <a:gd name="T9" fmla="*/ 614 h 640"/>
                <a:gd name="T10" fmla="*/ 343 w 740"/>
                <a:gd name="T11" fmla="*/ 614 h 640"/>
                <a:gd name="T12" fmla="*/ 15 w 740"/>
                <a:gd name="T13" fmla="*/ 47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0" h="640">
                  <a:moveTo>
                    <a:pt x="15" y="47"/>
                  </a:moveTo>
                  <a:cubicBezTo>
                    <a:pt x="0" y="21"/>
                    <a:pt x="12" y="0"/>
                    <a:pt x="42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28" y="0"/>
                    <a:pt x="740" y="21"/>
                    <a:pt x="725" y="4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82" y="640"/>
                    <a:pt x="358" y="640"/>
                    <a:pt x="343" y="614"/>
                  </a:cubicBezTo>
                  <a:lnTo>
                    <a:pt x="15" y="47"/>
                  </a:lnTo>
                  <a:close/>
                </a:path>
              </a:pathLst>
            </a:custGeom>
            <a:solidFill>
              <a:schemeClr val="accent1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6382" tIns="48192" rIns="96382" bIns="4819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Arial"/>
                <a:ea typeface="+mn-ea"/>
              </a:endParaRPr>
            </a:p>
          </p:txBody>
        </p:sp>
      </p:grp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5012019" y="1542301"/>
            <a:ext cx="2834715" cy="1323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7999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04</a:t>
            </a:r>
            <a:endParaRPr lang="zh-CN" altLang="en-US" sz="7999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30"/>
          <p:cNvCxnSpPr/>
          <p:nvPr>
            <p:custDataLst>
              <p:tags r:id="rId1"/>
            </p:custDataLst>
          </p:nvPr>
        </p:nvCxnSpPr>
        <p:spPr>
          <a:xfrm>
            <a:off x="4125406" y="4944538"/>
            <a:ext cx="463951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H_Entry_1"/>
          <p:cNvSpPr/>
          <p:nvPr>
            <p:custDataLst>
              <p:tags r:id="rId2"/>
            </p:custDataLst>
          </p:nvPr>
        </p:nvSpPr>
        <p:spPr>
          <a:xfrm>
            <a:off x="3982680" y="4107205"/>
            <a:ext cx="4966664" cy="73857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添加相关标题文字</a:t>
            </a:r>
            <a:endParaRPr lang="en-US" altLang="zh-CN" sz="4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11"/>
          <p:cNvSpPr txBox="1"/>
          <p:nvPr/>
        </p:nvSpPr>
        <p:spPr>
          <a:xfrm>
            <a:off x="4713420" y="5012717"/>
            <a:ext cx="1486121" cy="261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24" lvl="1" indent="-171424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11"/>
          <p:cNvSpPr txBox="1"/>
          <p:nvPr/>
        </p:nvSpPr>
        <p:spPr>
          <a:xfrm>
            <a:off x="6425707" y="5012717"/>
            <a:ext cx="1486121" cy="261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24" lvl="1" indent="-171424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11"/>
          <p:cNvSpPr txBox="1"/>
          <p:nvPr/>
        </p:nvSpPr>
        <p:spPr>
          <a:xfrm>
            <a:off x="4713420" y="5285500"/>
            <a:ext cx="1486121" cy="261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24" lvl="1" indent="-171424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6425707" y="5285500"/>
            <a:ext cx="1486121" cy="261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24" lvl="1" indent="-171424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3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5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5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0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4" grpId="1"/>
      <p:bldP spid="32" grpId="0"/>
      <p:bldP spid="33" grpId="0"/>
      <p:bldP spid="34" grpId="0"/>
      <p:bldP spid="35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95" y="880021"/>
            <a:ext cx="12857163" cy="5472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596727" y="-18387"/>
            <a:ext cx="6544182" cy="6837376"/>
          </a:xfrm>
          <a:custGeom>
            <a:avLst/>
            <a:gdLst>
              <a:gd name="connsiteX0" fmla="*/ 782763 w 2618967"/>
              <a:gd name="connsiteY0" fmla="*/ 0 h 2736304"/>
              <a:gd name="connsiteX1" fmla="*/ 2618967 w 2618967"/>
              <a:gd name="connsiteY1" fmla="*/ 0 h 2736304"/>
              <a:gd name="connsiteX2" fmla="*/ 1831243 w 2618967"/>
              <a:gd name="connsiteY2" fmla="*/ 2736304 h 2736304"/>
              <a:gd name="connsiteX3" fmla="*/ 0 w 2618967"/>
              <a:gd name="connsiteY3" fmla="*/ 2736304 h 2736304"/>
              <a:gd name="connsiteX4" fmla="*/ 0 w 2618967"/>
              <a:gd name="connsiteY4" fmla="*/ 2719071 h 273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8967" h="2736304">
                <a:moveTo>
                  <a:pt x="782763" y="0"/>
                </a:moveTo>
                <a:lnTo>
                  <a:pt x="2618967" y="0"/>
                </a:lnTo>
                <a:lnTo>
                  <a:pt x="1831243" y="2736304"/>
                </a:lnTo>
                <a:lnTo>
                  <a:pt x="0" y="2736304"/>
                </a:lnTo>
                <a:lnTo>
                  <a:pt x="0" y="2719071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2"/>
          <p:cNvSpPr txBox="1"/>
          <p:nvPr/>
        </p:nvSpPr>
        <p:spPr>
          <a:xfrm>
            <a:off x="3868818" y="1528093"/>
            <a:ext cx="7673124" cy="657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CLICK PLEASE REPLACE THE WRITTEN CONTENT</a:t>
            </a:r>
            <a:endParaRPr lang="en-US" sz="32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TextBox 32"/>
          <p:cNvSpPr txBox="1"/>
          <p:nvPr/>
        </p:nvSpPr>
        <p:spPr>
          <a:xfrm>
            <a:off x="6833532" y="2833781"/>
            <a:ext cx="5040560" cy="236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  <a:sym typeface="Arial" panose="020B0604020202020204" pitchFamily="34" charset="0"/>
              </a:rPr>
              <a:t>点击添加相关标题文字，修改文字内容，也可以直接复制你的内容到此。</a:t>
            </a:r>
            <a:endParaRPr lang="en-US" altLang="zh-CN" sz="1600" dirty="0">
              <a:solidFill>
                <a:schemeClr val="bg1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endParaRPr lang="en-US" sz="12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</a:t>
            </a:r>
            <a:endParaRPr lang="en-US" sz="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占位符 13"/>
          <p:cNvSpPr txBox="1">
            <a:spLocks/>
          </p:cNvSpPr>
          <p:nvPr/>
        </p:nvSpPr>
        <p:spPr>
          <a:xfrm>
            <a:off x="380703" y="214850"/>
            <a:ext cx="2160240" cy="355063"/>
          </a:xfrm>
          <a:prstGeom prst="rect">
            <a:avLst/>
          </a:prstGeom>
        </p:spPr>
        <p:txBody>
          <a:bodyPr vert="horz"/>
          <a:lstStyle>
            <a:lvl1pPr marL="0" indent="0" algn="l" defTabSz="964326" rtl="0" eaLnBrk="1" latinLnBrk="0" hangingPunct="1">
              <a:lnSpc>
                <a:spcPct val="100000"/>
              </a:lnSpc>
              <a:spcBef>
                <a:spcPts val="1055"/>
              </a:spcBef>
              <a:buFont typeface="Arial" panose="020B0604020202020204" pitchFamily="34" charset="0"/>
              <a:buNone/>
              <a:defRPr sz="16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45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5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408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571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34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89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060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223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38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kumimoji="1" lang="zh-CN" altLang="en-US" sz="18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879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94" y="521082"/>
            <a:ext cx="12857163" cy="59757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4" rIns="91429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97621" y="794410"/>
            <a:ext cx="3455617" cy="2990271"/>
            <a:chOff x="2466945" y="1407843"/>
            <a:chExt cx="1861430" cy="1610763"/>
          </a:xfrm>
        </p:grpSpPr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2466945" y="1407843"/>
              <a:ext cx="1861430" cy="1610763"/>
            </a:xfrm>
            <a:custGeom>
              <a:avLst/>
              <a:gdLst>
                <a:gd name="T0" fmla="*/ 15 w 740"/>
                <a:gd name="T1" fmla="*/ 47 h 640"/>
                <a:gd name="T2" fmla="*/ 42 w 740"/>
                <a:gd name="T3" fmla="*/ 0 h 640"/>
                <a:gd name="T4" fmla="*/ 698 w 740"/>
                <a:gd name="T5" fmla="*/ 0 h 640"/>
                <a:gd name="T6" fmla="*/ 725 w 740"/>
                <a:gd name="T7" fmla="*/ 47 h 640"/>
                <a:gd name="T8" fmla="*/ 397 w 740"/>
                <a:gd name="T9" fmla="*/ 614 h 640"/>
                <a:gd name="T10" fmla="*/ 343 w 740"/>
                <a:gd name="T11" fmla="*/ 614 h 640"/>
                <a:gd name="T12" fmla="*/ 15 w 740"/>
                <a:gd name="T13" fmla="*/ 47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0" h="640">
                  <a:moveTo>
                    <a:pt x="15" y="47"/>
                  </a:moveTo>
                  <a:cubicBezTo>
                    <a:pt x="0" y="21"/>
                    <a:pt x="12" y="0"/>
                    <a:pt x="42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28" y="0"/>
                    <a:pt x="740" y="21"/>
                    <a:pt x="725" y="4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82" y="640"/>
                    <a:pt x="358" y="640"/>
                    <a:pt x="343" y="614"/>
                  </a:cubicBezTo>
                  <a:lnTo>
                    <a:pt x="15" y="4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96382" tIns="48192" rIns="96382" bIns="48192" anchor="ctr"/>
            <a:lstStyle/>
            <a:p>
              <a:pPr algn="ctr" defTabSz="12849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Freeform 9"/>
            <p:cNvSpPr>
              <a:spLocks noChangeAspect="1"/>
            </p:cNvSpPr>
            <p:nvPr/>
          </p:nvSpPr>
          <p:spPr bwMode="auto">
            <a:xfrm>
              <a:off x="2708225" y="1580661"/>
              <a:ext cx="1352221" cy="1170594"/>
            </a:xfrm>
            <a:custGeom>
              <a:avLst/>
              <a:gdLst>
                <a:gd name="T0" fmla="*/ 15 w 740"/>
                <a:gd name="T1" fmla="*/ 47 h 640"/>
                <a:gd name="T2" fmla="*/ 42 w 740"/>
                <a:gd name="T3" fmla="*/ 0 h 640"/>
                <a:gd name="T4" fmla="*/ 698 w 740"/>
                <a:gd name="T5" fmla="*/ 0 h 640"/>
                <a:gd name="T6" fmla="*/ 725 w 740"/>
                <a:gd name="T7" fmla="*/ 47 h 640"/>
                <a:gd name="T8" fmla="*/ 397 w 740"/>
                <a:gd name="T9" fmla="*/ 614 h 640"/>
                <a:gd name="T10" fmla="*/ 343 w 740"/>
                <a:gd name="T11" fmla="*/ 614 h 640"/>
                <a:gd name="T12" fmla="*/ 15 w 740"/>
                <a:gd name="T13" fmla="*/ 47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0" h="640">
                  <a:moveTo>
                    <a:pt x="15" y="47"/>
                  </a:moveTo>
                  <a:cubicBezTo>
                    <a:pt x="0" y="21"/>
                    <a:pt x="12" y="0"/>
                    <a:pt x="42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28" y="0"/>
                    <a:pt x="740" y="21"/>
                    <a:pt x="725" y="4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82" y="640"/>
                    <a:pt x="358" y="640"/>
                    <a:pt x="343" y="614"/>
                  </a:cubicBezTo>
                  <a:lnTo>
                    <a:pt x="15" y="47"/>
                  </a:lnTo>
                  <a:close/>
                </a:path>
              </a:pathLst>
            </a:custGeom>
            <a:solidFill>
              <a:schemeClr val="accent1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6382" tIns="48192" rIns="96382" bIns="4819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Arial"/>
                <a:ea typeface="+mn-ea"/>
              </a:endParaRPr>
            </a:p>
          </p:txBody>
        </p:sp>
      </p:grp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908073" y="1240355"/>
            <a:ext cx="2834715" cy="1323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7999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目录</a:t>
            </a:r>
          </a:p>
        </p:txBody>
      </p:sp>
      <p:sp>
        <p:nvSpPr>
          <p:cNvPr id="18" name="TextBox 13"/>
          <p:cNvSpPr>
            <a:spLocks noChangeArrowheads="1"/>
          </p:cNvSpPr>
          <p:nvPr/>
        </p:nvSpPr>
        <p:spPr bwMode="auto">
          <a:xfrm>
            <a:off x="4735090" y="2563630"/>
            <a:ext cx="4794285" cy="609248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>
            <a:spAutoFit/>
          </a:bodyPr>
          <a:lstStyle/>
          <a:p>
            <a:pPr lvl="0" algn="ct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19" name="TextBox 14"/>
          <p:cNvSpPr>
            <a:spLocks noChangeArrowheads="1"/>
          </p:cNvSpPr>
          <p:nvPr/>
        </p:nvSpPr>
        <p:spPr bwMode="auto">
          <a:xfrm>
            <a:off x="4735090" y="3343434"/>
            <a:ext cx="4794285" cy="609248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>
            <a:spAutoFit/>
          </a:bodyPr>
          <a:lstStyle/>
          <a:p>
            <a:pPr lvl="0" algn="ct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20" name="TextBox 15"/>
          <p:cNvSpPr>
            <a:spLocks noChangeArrowheads="1"/>
          </p:cNvSpPr>
          <p:nvPr/>
        </p:nvSpPr>
        <p:spPr bwMode="auto">
          <a:xfrm>
            <a:off x="4735090" y="4123237"/>
            <a:ext cx="4794285" cy="609248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>
            <a:spAutoFit/>
          </a:bodyPr>
          <a:lstStyle/>
          <a:p>
            <a:pPr lvl="0" algn="ct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21" name="TextBox 16"/>
          <p:cNvSpPr>
            <a:spLocks noChangeArrowheads="1"/>
          </p:cNvSpPr>
          <p:nvPr/>
        </p:nvSpPr>
        <p:spPr bwMode="auto">
          <a:xfrm>
            <a:off x="4735090" y="4903042"/>
            <a:ext cx="4794285" cy="609248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>
            <a:spAutoFit/>
          </a:bodyPr>
          <a:lstStyle/>
          <a:p>
            <a:pPr lvl="0" algn="ctr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22" name="五边形 2"/>
          <p:cNvSpPr>
            <a:spLocks noChangeArrowheads="1"/>
          </p:cNvSpPr>
          <p:nvPr/>
        </p:nvSpPr>
        <p:spPr bwMode="auto">
          <a:xfrm>
            <a:off x="4064051" y="2563628"/>
            <a:ext cx="910330" cy="486960"/>
          </a:xfrm>
          <a:prstGeom prst="homePlate">
            <a:avLst>
              <a:gd name="adj" fmla="val 46735"/>
            </a:avLst>
          </a:pr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2002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五边形 18"/>
          <p:cNvSpPr>
            <a:spLocks noChangeArrowheads="1"/>
          </p:cNvSpPr>
          <p:nvPr/>
        </p:nvSpPr>
        <p:spPr bwMode="auto">
          <a:xfrm>
            <a:off x="4064051" y="4903038"/>
            <a:ext cx="910330" cy="486960"/>
          </a:xfrm>
          <a:prstGeom prst="homePlate">
            <a:avLst>
              <a:gd name="adj" fmla="val 46735"/>
            </a:avLst>
          </a:pr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2002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五边形 19"/>
          <p:cNvSpPr>
            <a:spLocks noChangeArrowheads="1"/>
          </p:cNvSpPr>
          <p:nvPr/>
        </p:nvSpPr>
        <p:spPr bwMode="auto">
          <a:xfrm>
            <a:off x="4064051" y="3343430"/>
            <a:ext cx="910330" cy="486960"/>
          </a:xfrm>
          <a:prstGeom prst="homePlate">
            <a:avLst>
              <a:gd name="adj" fmla="val 46735"/>
            </a:avLst>
          </a:pr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2002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五边形 20"/>
          <p:cNvSpPr>
            <a:spLocks noChangeArrowheads="1"/>
          </p:cNvSpPr>
          <p:nvPr/>
        </p:nvSpPr>
        <p:spPr bwMode="auto">
          <a:xfrm>
            <a:off x="4064051" y="4123233"/>
            <a:ext cx="910330" cy="486960"/>
          </a:xfrm>
          <a:prstGeom prst="homePlate">
            <a:avLst>
              <a:gd name="adj" fmla="val 46735"/>
            </a:avLst>
          </a:pr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2002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5"/>
          <p:cNvSpPr>
            <a:spLocks noChangeArrowheads="1"/>
          </p:cNvSpPr>
          <p:nvPr/>
        </p:nvSpPr>
        <p:spPr bwMode="auto">
          <a:xfrm>
            <a:off x="4064052" y="2474866"/>
            <a:ext cx="545074" cy="87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5058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1</a:t>
            </a:r>
            <a:endParaRPr lang="zh-CN" altLang="en-US" sz="5058" b="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7"/>
          <p:cNvSpPr>
            <a:spLocks noChangeArrowheads="1"/>
          </p:cNvSpPr>
          <p:nvPr/>
        </p:nvSpPr>
        <p:spPr bwMode="auto">
          <a:xfrm>
            <a:off x="4064052" y="3234590"/>
            <a:ext cx="545074" cy="87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5058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2</a:t>
            </a:r>
            <a:endParaRPr lang="zh-CN" altLang="en-US" sz="5058" b="1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9"/>
          <p:cNvSpPr>
            <a:spLocks noChangeArrowheads="1"/>
          </p:cNvSpPr>
          <p:nvPr/>
        </p:nvSpPr>
        <p:spPr bwMode="auto">
          <a:xfrm>
            <a:off x="4064052" y="3992638"/>
            <a:ext cx="545074" cy="87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5058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3</a:t>
            </a:r>
            <a:endParaRPr lang="zh-CN" altLang="en-US" sz="5058" b="1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1"/>
          <p:cNvSpPr>
            <a:spLocks noChangeArrowheads="1"/>
          </p:cNvSpPr>
          <p:nvPr/>
        </p:nvSpPr>
        <p:spPr bwMode="auto">
          <a:xfrm>
            <a:off x="4064052" y="4752359"/>
            <a:ext cx="545074" cy="87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5058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4</a:t>
            </a:r>
            <a:endParaRPr lang="zh-CN" altLang="en-US" sz="5058" b="1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97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/>
          <p:nvPr/>
        </p:nvSpPr>
        <p:spPr>
          <a:xfrm>
            <a:off x="-26549" y="-29064"/>
            <a:ext cx="12884505" cy="7281428"/>
          </a:xfrm>
          <a:custGeom>
            <a:avLst/>
            <a:gdLst>
              <a:gd name="connsiteX0" fmla="*/ 0 w 3131840"/>
              <a:gd name="connsiteY0" fmla="*/ 0 h 3131840"/>
              <a:gd name="connsiteX1" fmla="*/ 3131840 w 3131840"/>
              <a:gd name="connsiteY1" fmla="*/ 0 h 3131840"/>
              <a:gd name="connsiteX2" fmla="*/ 3131840 w 3131840"/>
              <a:gd name="connsiteY2" fmla="*/ 3131840 h 3131840"/>
              <a:gd name="connsiteX3" fmla="*/ 0 w 3131840"/>
              <a:gd name="connsiteY3" fmla="*/ 3131840 h 3131840"/>
              <a:gd name="connsiteX4" fmla="*/ 0 w 3131840"/>
              <a:gd name="connsiteY4" fmla="*/ 0 h 3131840"/>
              <a:gd name="connsiteX0" fmla="*/ 0 w 8048397"/>
              <a:gd name="connsiteY0" fmla="*/ 1987826 h 5119666"/>
              <a:gd name="connsiteX1" fmla="*/ 8048397 w 8048397"/>
              <a:gd name="connsiteY1" fmla="*/ 0 h 5119666"/>
              <a:gd name="connsiteX2" fmla="*/ 3131840 w 8048397"/>
              <a:gd name="connsiteY2" fmla="*/ 5119666 h 5119666"/>
              <a:gd name="connsiteX3" fmla="*/ 0 w 8048397"/>
              <a:gd name="connsiteY3" fmla="*/ 5119666 h 5119666"/>
              <a:gd name="connsiteX4" fmla="*/ 0 w 8048397"/>
              <a:gd name="connsiteY4" fmla="*/ 1987826 h 5119666"/>
              <a:gd name="connsiteX0" fmla="*/ 0 w 8048397"/>
              <a:gd name="connsiteY0" fmla="*/ 1987826 h 5134136"/>
              <a:gd name="connsiteX1" fmla="*/ 8048397 w 8048397"/>
              <a:gd name="connsiteY1" fmla="*/ 0 h 5134136"/>
              <a:gd name="connsiteX2" fmla="*/ 4176869 w 8048397"/>
              <a:gd name="connsiteY2" fmla="*/ 5134136 h 5134136"/>
              <a:gd name="connsiteX3" fmla="*/ 0 w 8048397"/>
              <a:gd name="connsiteY3" fmla="*/ 5119666 h 5134136"/>
              <a:gd name="connsiteX4" fmla="*/ 0 w 8048397"/>
              <a:gd name="connsiteY4" fmla="*/ 1987826 h 5134136"/>
              <a:gd name="connsiteX0" fmla="*/ 0 w 8048397"/>
              <a:gd name="connsiteY0" fmla="*/ 1987826 h 5134136"/>
              <a:gd name="connsiteX1" fmla="*/ 8048397 w 8048397"/>
              <a:gd name="connsiteY1" fmla="*/ 0 h 5134136"/>
              <a:gd name="connsiteX2" fmla="*/ 5584755 w 8048397"/>
              <a:gd name="connsiteY2" fmla="*/ 5134136 h 5134136"/>
              <a:gd name="connsiteX3" fmla="*/ 0 w 8048397"/>
              <a:gd name="connsiteY3" fmla="*/ 5119666 h 5134136"/>
              <a:gd name="connsiteX4" fmla="*/ 0 w 8048397"/>
              <a:gd name="connsiteY4" fmla="*/ 1987826 h 5134136"/>
              <a:gd name="connsiteX0" fmla="*/ 0 w 7075940"/>
              <a:gd name="connsiteY0" fmla="*/ 2016764 h 5163074"/>
              <a:gd name="connsiteX1" fmla="*/ 7075940 w 7075940"/>
              <a:gd name="connsiteY1" fmla="*/ 0 h 5163074"/>
              <a:gd name="connsiteX2" fmla="*/ 5584755 w 7075940"/>
              <a:gd name="connsiteY2" fmla="*/ 5163074 h 5163074"/>
              <a:gd name="connsiteX3" fmla="*/ 0 w 7075940"/>
              <a:gd name="connsiteY3" fmla="*/ 5148604 h 5163074"/>
              <a:gd name="connsiteX4" fmla="*/ 0 w 7075940"/>
              <a:gd name="connsiteY4" fmla="*/ 2016764 h 516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5940" h="5163074">
                <a:moveTo>
                  <a:pt x="0" y="2016764"/>
                </a:moveTo>
                <a:lnTo>
                  <a:pt x="7075940" y="0"/>
                </a:lnTo>
                <a:lnTo>
                  <a:pt x="5584755" y="5163074"/>
                </a:lnTo>
                <a:lnTo>
                  <a:pt x="0" y="5148604"/>
                </a:lnTo>
                <a:lnTo>
                  <a:pt x="0" y="20167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26549" y="-29067"/>
            <a:ext cx="9948084" cy="7281429"/>
          </a:xfrm>
          <a:custGeom>
            <a:avLst/>
            <a:gdLst>
              <a:gd name="connsiteX0" fmla="*/ 0 w 3131840"/>
              <a:gd name="connsiteY0" fmla="*/ 0 h 3131840"/>
              <a:gd name="connsiteX1" fmla="*/ 3131840 w 3131840"/>
              <a:gd name="connsiteY1" fmla="*/ 0 h 3131840"/>
              <a:gd name="connsiteX2" fmla="*/ 3131840 w 3131840"/>
              <a:gd name="connsiteY2" fmla="*/ 3131840 h 3131840"/>
              <a:gd name="connsiteX3" fmla="*/ 0 w 3131840"/>
              <a:gd name="connsiteY3" fmla="*/ 3131840 h 3131840"/>
              <a:gd name="connsiteX4" fmla="*/ 0 w 3131840"/>
              <a:gd name="connsiteY4" fmla="*/ 0 h 3131840"/>
              <a:gd name="connsiteX0" fmla="*/ 0 w 8048397"/>
              <a:gd name="connsiteY0" fmla="*/ 1987826 h 5119666"/>
              <a:gd name="connsiteX1" fmla="*/ 8048397 w 8048397"/>
              <a:gd name="connsiteY1" fmla="*/ 0 h 5119666"/>
              <a:gd name="connsiteX2" fmla="*/ 3131840 w 8048397"/>
              <a:gd name="connsiteY2" fmla="*/ 5119666 h 5119666"/>
              <a:gd name="connsiteX3" fmla="*/ 0 w 8048397"/>
              <a:gd name="connsiteY3" fmla="*/ 5119666 h 5119666"/>
              <a:gd name="connsiteX4" fmla="*/ 0 w 8048397"/>
              <a:gd name="connsiteY4" fmla="*/ 1987826 h 5119666"/>
              <a:gd name="connsiteX0" fmla="*/ 0 w 8048397"/>
              <a:gd name="connsiteY0" fmla="*/ 1987826 h 5134136"/>
              <a:gd name="connsiteX1" fmla="*/ 8048397 w 8048397"/>
              <a:gd name="connsiteY1" fmla="*/ 0 h 5134136"/>
              <a:gd name="connsiteX2" fmla="*/ 4176869 w 8048397"/>
              <a:gd name="connsiteY2" fmla="*/ 5134136 h 5134136"/>
              <a:gd name="connsiteX3" fmla="*/ 0 w 8048397"/>
              <a:gd name="connsiteY3" fmla="*/ 5119666 h 5134136"/>
              <a:gd name="connsiteX4" fmla="*/ 0 w 8048397"/>
              <a:gd name="connsiteY4" fmla="*/ 1987826 h 5134136"/>
              <a:gd name="connsiteX0" fmla="*/ 0 w 7075940"/>
              <a:gd name="connsiteY0" fmla="*/ 2016765 h 5163075"/>
              <a:gd name="connsiteX1" fmla="*/ 7075940 w 7075940"/>
              <a:gd name="connsiteY1" fmla="*/ 0 h 5163075"/>
              <a:gd name="connsiteX2" fmla="*/ 4176869 w 7075940"/>
              <a:gd name="connsiteY2" fmla="*/ 5163075 h 5163075"/>
              <a:gd name="connsiteX3" fmla="*/ 0 w 7075940"/>
              <a:gd name="connsiteY3" fmla="*/ 5148605 h 5163075"/>
              <a:gd name="connsiteX4" fmla="*/ 0 w 7075940"/>
              <a:gd name="connsiteY4" fmla="*/ 2016765 h 516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5940" h="5163075">
                <a:moveTo>
                  <a:pt x="0" y="2016765"/>
                </a:moveTo>
                <a:lnTo>
                  <a:pt x="7075940" y="0"/>
                </a:lnTo>
                <a:lnTo>
                  <a:pt x="4176869" y="5163075"/>
                </a:lnTo>
                <a:lnTo>
                  <a:pt x="0" y="5148605"/>
                </a:lnTo>
                <a:lnTo>
                  <a:pt x="0" y="20167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89" y="1794075"/>
            <a:ext cx="5742660" cy="5429205"/>
          </a:xfrm>
          <a:custGeom>
            <a:avLst/>
            <a:gdLst>
              <a:gd name="connsiteX0" fmla="*/ 0 w 4139952"/>
              <a:gd name="connsiteY0" fmla="*/ 0 h 3141641"/>
              <a:gd name="connsiteX1" fmla="*/ 4139952 w 4139952"/>
              <a:gd name="connsiteY1" fmla="*/ 0 h 3141641"/>
              <a:gd name="connsiteX2" fmla="*/ 4139952 w 4139952"/>
              <a:gd name="connsiteY2" fmla="*/ 3141641 h 3141641"/>
              <a:gd name="connsiteX3" fmla="*/ 0 w 4139952"/>
              <a:gd name="connsiteY3" fmla="*/ 3141641 h 3141641"/>
              <a:gd name="connsiteX4" fmla="*/ 0 w 4139952"/>
              <a:gd name="connsiteY4" fmla="*/ 0 h 3141641"/>
              <a:gd name="connsiteX0" fmla="*/ 0 w 4546352"/>
              <a:gd name="connsiteY0" fmla="*/ 508000 h 3649641"/>
              <a:gd name="connsiteX1" fmla="*/ 4546352 w 4546352"/>
              <a:gd name="connsiteY1" fmla="*/ 0 h 3649641"/>
              <a:gd name="connsiteX2" fmla="*/ 4139952 w 4546352"/>
              <a:gd name="connsiteY2" fmla="*/ 3649641 h 3649641"/>
              <a:gd name="connsiteX3" fmla="*/ 0 w 4546352"/>
              <a:gd name="connsiteY3" fmla="*/ 3649641 h 3649641"/>
              <a:gd name="connsiteX4" fmla="*/ 0 w 4546352"/>
              <a:gd name="connsiteY4" fmla="*/ 508000 h 3649641"/>
              <a:gd name="connsiteX0" fmla="*/ 0 w 4641602"/>
              <a:gd name="connsiteY0" fmla="*/ 755650 h 3897291"/>
              <a:gd name="connsiteX1" fmla="*/ 4641602 w 4641602"/>
              <a:gd name="connsiteY1" fmla="*/ 0 h 3897291"/>
              <a:gd name="connsiteX2" fmla="*/ 4139952 w 4641602"/>
              <a:gd name="connsiteY2" fmla="*/ 3897291 h 3897291"/>
              <a:gd name="connsiteX3" fmla="*/ 0 w 4641602"/>
              <a:gd name="connsiteY3" fmla="*/ 3897291 h 3897291"/>
              <a:gd name="connsiteX4" fmla="*/ 0 w 4641602"/>
              <a:gd name="connsiteY4" fmla="*/ 755650 h 389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1602" h="3897291">
                <a:moveTo>
                  <a:pt x="0" y="755650"/>
                </a:moveTo>
                <a:lnTo>
                  <a:pt x="4641602" y="0"/>
                </a:lnTo>
                <a:lnTo>
                  <a:pt x="4139952" y="3897291"/>
                </a:lnTo>
                <a:lnTo>
                  <a:pt x="0" y="3897291"/>
                </a:lnTo>
                <a:lnTo>
                  <a:pt x="0" y="75565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5725971" y="4398455"/>
            <a:ext cx="5235389" cy="809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5803023" y="4365932"/>
            <a:ext cx="4938958" cy="457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25971" y="3904322"/>
            <a:ext cx="2215572" cy="3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9" name="文本占位符 13"/>
          <p:cNvSpPr txBox="1">
            <a:spLocks/>
          </p:cNvSpPr>
          <p:nvPr/>
        </p:nvSpPr>
        <p:spPr>
          <a:xfrm>
            <a:off x="380703" y="214850"/>
            <a:ext cx="2160240" cy="355063"/>
          </a:xfrm>
          <a:prstGeom prst="rect">
            <a:avLst/>
          </a:prstGeom>
        </p:spPr>
        <p:txBody>
          <a:bodyPr vert="horz"/>
          <a:lstStyle>
            <a:lvl1pPr marL="0" indent="0" algn="l" defTabSz="964326" rtl="0" eaLnBrk="1" latinLnBrk="0" hangingPunct="1">
              <a:lnSpc>
                <a:spcPct val="100000"/>
              </a:lnSpc>
              <a:spcBef>
                <a:spcPts val="1055"/>
              </a:spcBef>
              <a:buFont typeface="Arial" panose="020B0604020202020204" pitchFamily="34" charset="0"/>
              <a:buNone/>
              <a:defRPr sz="16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45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5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408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571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34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89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060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223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38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kumimoji="1" lang="zh-CN" altLang="en-US" sz="18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82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8" grpId="0" animBg="1"/>
      <p:bldP spid="12" grpId="0"/>
      <p:bldP spid="13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AutoShape 4"/>
          <p:cNvSpPr>
            <a:spLocks/>
          </p:cNvSpPr>
          <p:nvPr/>
        </p:nvSpPr>
        <p:spPr bwMode="auto">
          <a:xfrm>
            <a:off x="6152635" y="5231093"/>
            <a:ext cx="602721" cy="601884"/>
          </a:xfrm>
          <a:custGeom>
            <a:avLst/>
            <a:gdLst>
              <a:gd name="T0" fmla="*/ 571500 w 21600"/>
              <a:gd name="T1" fmla="*/ 570707 h 21600"/>
              <a:gd name="T2" fmla="*/ 571500 w 21600"/>
              <a:gd name="T3" fmla="*/ 570707 h 21600"/>
              <a:gd name="T4" fmla="*/ 571500 w 21600"/>
              <a:gd name="T5" fmla="*/ 570707 h 21600"/>
              <a:gd name="T6" fmla="*/ 571500 w 21600"/>
              <a:gd name="T7" fmla="*/ 57070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lnTo>
                  <a:pt x="21599" y="1080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397" name="AutoShape 5"/>
          <p:cNvSpPr>
            <a:spLocks/>
          </p:cNvSpPr>
          <p:nvPr/>
        </p:nvSpPr>
        <p:spPr bwMode="auto">
          <a:xfrm>
            <a:off x="8822679" y="3711714"/>
            <a:ext cx="601883" cy="601884"/>
          </a:xfrm>
          <a:custGeom>
            <a:avLst/>
            <a:gdLst>
              <a:gd name="T0" fmla="*/ 570706 w 21600"/>
              <a:gd name="T1" fmla="*/ 570707 h 21600"/>
              <a:gd name="T2" fmla="*/ 570706 w 21600"/>
              <a:gd name="T3" fmla="*/ 570707 h 21600"/>
              <a:gd name="T4" fmla="*/ 570706 w 21600"/>
              <a:gd name="T5" fmla="*/ 570707 h 21600"/>
              <a:gd name="T6" fmla="*/ 570706 w 21600"/>
              <a:gd name="T7" fmla="*/ 57070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lnTo>
                  <a:pt x="21599" y="1080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398" name="AutoShape 6"/>
          <p:cNvSpPr>
            <a:spLocks/>
          </p:cNvSpPr>
          <p:nvPr/>
        </p:nvSpPr>
        <p:spPr bwMode="auto">
          <a:xfrm>
            <a:off x="6245555" y="5316479"/>
            <a:ext cx="425253" cy="4252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2953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59399" name="AutoShape 7"/>
          <p:cNvSpPr>
            <a:spLocks/>
          </p:cNvSpPr>
          <p:nvPr/>
        </p:nvSpPr>
        <p:spPr bwMode="auto">
          <a:xfrm>
            <a:off x="8913924" y="3799611"/>
            <a:ext cx="425253" cy="4260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2953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H="1">
            <a:off x="6426027" y="3496576"/>
            <a:ext cx="0" cy="1468332"/>
          </a:xfrm>
          <a:prstGeom prst="line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>
            <a:off x="8175592" y="4012656"/>
            <a:ext cx="441158" cy="0"/>
          </a:xfrm>
          <a:prstGeom prst="line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02" name="AutoShape 10"/>
          <p:cNvSpPr>
            <a:spLocks/>
          </p:cNvSpPr>
          <p:nvPr/>
        </p:nvSpPr>
        <p:spPr bwMode="auto">
          <a:xfrm>
            <a:off x="8980893" y="3866897"/>
            <a:ext cx="282944" cy="29151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b">
            <a:spAutoFit/>
          </a:bodyPr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/>
            <a:r>
              <a:rPr lang="es-ES" altLang="zh-CN" sz="1400" b="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s-ES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03" name="AutoShape 11"/>
          <p:cNvSpPr>
            <a:spLocks/>
          </p:cNvSpPr>
          <p:nvPr/>
        </p:nvSpPr>
        <p:spPr bwMode="auto">
          <a:xfrm>
            <a:off x="6318384" y="5389591"/>
            <a:ext cx="282944" cy="2829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b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/>
            <a:r>
              <a:rPr lang="es-ES" altLang="zh-CN" sz="1400" b="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s-ES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04" name="AutoShape 12"/>
          <p:cNvSpPr>
            <a:spLocks/>
          </p:cNvSpPr>
          <p:nvPr/>
        </p:nvSpPr>
        <p:spPr bwMode="auto">
          <a:xfrm>
            <a:off x="9524179" y="3693298"/>
            <a:ext cx="1874294" cy="42960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791"/>
              </a:spcBef>
            </a:pPr>
            <a:r>
              <a:rPr lang="en-US" altLang="zh-CN" sz="800" b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8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05" name="AutoShape 13"/>
          <p:cNvSpPr>
            <a:spLocks/>
          </p:cNvSpPr>
          <p:nvPr/>
        </p:nvSpPr>
        <p:spPr bwMode="auto">
          <a:xfrm>
            <a:off x="5330249" y="5918363"/>
            <a:ext cx="2126012" cy="42960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791"/>
              </a:spcBef>
            </a:pPr>
            <a:r>
              <a:rPr lang="en-US" altLang="zh-CN" sz="800" b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8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06" name="AutoShape 14"/>
          <p:cNvSpPr>
            <a:spLocks/>
          </p:cNvSpPr>
          <p:nvPr/>
        </p:nvSpPr>
        <p:spPr bwMode="auto">
          <a:xfrm>
            <a:off x="3413260" y="3711714"/>
            <a:ext cx="601883" cy="601884"/>
          </a:xfrm>
          <a:custGeom>
            <a:avLst/>
            <a:gdLst>
              <a:gd name="T0" fmla="*/ 570706 w 21600"/>
              <a:gd name="T1" fmla="*/ 570707 h 21600"/>
              <a:gd name="T2" fmla="*/ 570706 w 21600"/>
              <a:gd name="T3" fmla="*/ 570707 h 21600"/>
              <a:gd name="T4" fmla="*/ 570706 w 21600"/>
              <a:gd name="T5" fmla="*/ 570707 h 21600"/>
              <a:gd name="T6" fmla="*/ 570706 w 21600"/>
              <a:gd name="T7" fmla="*/ 57070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lnTo>
                  <a:pt x="21599" y="1080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07" name="AutoShape 15"/>
          <p:cNvSpPr>
            <a:spLocks/>
          </p:cNvSpPr>
          <p:nvPr/>
        </p:nvSpPr>
        <p:spPr bwMode="auto">
          <a:xfrm>
            <a:off x="3504505" y="3800030"/>
            <a:ext cx="425253" cy="4252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2953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59408" name="AutoShape 16"/>
          <p:cNvSpPr>
            <a:spLocks/>
          </p:cNvSpPr>
          <p:nvPr/>
        </p:nvSpPr>
        <p:spPr bwMode="auto">
          <a:xfrm>
            <a:off x="3571474" y="3866897"/>
            <a:ext cx="282944" cy="29151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b">
            <a:spAutoFit/>
          </a:bodyPr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/>
            <a:r>
              <a:rPr lang="es-ES" altLang="zh-CN" sz="1400" b="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s-ES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09" name="Line 17"/>
          <p:cNvSpPr>
            <a:spLocks noChangeShapeType="1"/>
          </p:cNvSpPr>
          <p:nvPr/>
        </p:nvSpPr>
        <p:spPr bwMode="auto">
          <a:xfrm>
            <a:off x="4139036" y="4012656"/>
            <a:ext cx="397629" cy="0"/>
          </a:xfrm>
          <a:prstGeom prst="line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dash"/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10" name="AutoShape 18"/>
          <p:cNvSpPr>
            <a:spLocks/>
          </p:cNvSpPr>
          <p:nvPr/>
        </p:nvSpPr>
        <p:spPr bwMode="auto">
          <a:xfrm>
            <a:off x="1423444" y="3806308"/>
            <a:ext cx="1873457" cy="42960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791"/>
              </a:spcBef>
            </a:pPr>
            <a:r>
              <a:rPr lang="en-US" altLang="zh-CN" sz="800" b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8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11" name="AutoShape 19"/>
          <p:cNvSpPr>
            <a:spLocks/>
          </p:cNvSpPr>
          <p:nvPr/>
        </p:nvSpPr>
        <p:spPr bwMode="auto">
          <a:xfrm rot="11714207">
            <a:off x="4745105" y="3258836"/>
            <a:ext cx="1576283" cy="157628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550" y="0"/>
                </a:moveTo>
                <a:cubicBezTo>
                  <a:pt x="2888" y="0"/>
                  <a:pt x="655" y="1810"/>
                  <a:pt x="0" y="4265"/>
                </a:cubicBezTo>
                <a:cubicBezTo>
                  <a:pt x="877" y="8372"/>
                  <a:pt x="2900" y="12282"/>
                  <a:pt x="6078" y="15474"/>
                </a:cubicBezTo>
                <a:cubicBezTo>
                  <a:pt x="9283" y="18692"/>
                  <a:pt x="13214" y="20731"/>
                  <a:pt x="17342" y="21600"/>
                </a:cubicBezTo>
                <a:cubicBezTo>
                  <a:pt x="19793" y="20941"/>
                  <a:pt x="21599" y="18710"/>
                  <a:pt x="21599" y="16051"/>
                </a:cubicBezTo>
                <a:lnTo>
                  <a:pt x="21599" y="5750"/>
                </a:lnTo>
                <a:cubicBezTo>
                  <a:pt x="21599" y="2574"/>
                  <a:pt x="19026" y="0"/>
                  <a:pt x="15850" y="0"/>
                </a:cubicBezTo>
                <a:lnTo>
                  <a:pt x="55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2953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59412" name="AutoShape 20"/>
          <p:cNvSpPr>
            <a:spLocks/>
          </p:cNvSpPr>
          <p:nvPr/>
        </p:nvSpPr>
        <p:spPr bwMode="auto">
          <a:xfrm rot="10087742">
            <a:off x="6463697" y="3242094"/>
            <a:ext cx="1580468" cy="157712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734" y="0"/>
                </a:moveTo>
                <a:cubicBezTo>
                  <a:pt x="2566" y="0"/>
                  <a:pt x="0" y="2572"/>
                  <a:pt x="0" y="5747"/>
                </a:cubicBezTo>
                <a:lnTo>
                  <a:pt x="0" y="16042"/>
                </a:lnTo>
                <a:cubicBezTo>
                  <a:pt x="0" y="18718"/>
                  <a:pt x="1827" y="20959"/>
                  <a:pt x="4297" y="21599"/>
                </a:cubicBezTo>
                <a:cubicBezTo>
                  <a:pt x="8435" y="20739"/>
                  <a:pt x="12379" y="18697"/>
                  <a:pt x="15591" y="15465"/>
                </a:cubicBezTo>
                <a:cubicBezTo>
                  <a:pt x="18700" y="12337"/>
                  <a:pt x="20698" y="8517"/>
                  <a:pt x="21599" y="4499"/>
                </a:cubicBezTo>
                <a:cubicBezTo>
                  <a:pt x="21030" y="1925"/>
                  <a:pt x="18745" y="0"/>
                  <a:pt x="16006" y="0"/>
                </a:cubicBezTo>
                <a:lnTo>
                  <a:pt x="57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2953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59413" name="AutoShape 21"/>
          <p:cNvSpPr>
            <a:spLocks/>
          </p:cNvSpPr>
          <p:nvPr/>
        </p:nvSpPr>
        <p:spPr bwMode="auto">
          <a:xfrm rot="2700000">
            <a:off x="5647094" y="2072229"/>
            <a:ext cx="1581305" cy="157712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734" y="0"/>
                </a:moveTo>
                <a:cubicBezTo>
                  <a:pt x="2566" y="0"/>
                  <a:pt x="0" y="2572"/>
                  <a:pt x="0" y="5747"/>
                </a:cubicBezTo>
                <a:lnTo>
                  <a:pt x="0" y="16042"/>
                </a:lnTo>
                <a:cubicBezTo>
                  <a:pt x="0" y="18718"/>
                  <a:pt x="1827" y="20959"/>
                  <a:pt x="4297" y="21599"/>
                </a:cubicBezTo>
                <a:cubicBezTo>
                  <a:pt x="8435" y="20739"/>
                  <a:pt x="12379" y="18697"/>
                  <a:pt x="15591" y="15465"/>
                </a:cubicBezTo>
                <a:cubicBezTo>
                  <a:pt x="18700" y="12337"/>
                  <a:pt x="20698" y="8517"/>
                  <a:pt x="21599" y="4499"/>
                </a:cubicBezTo>
                <a:cubicBezTo>
                  <a:pt x="21030" y="1925"/>
                  <a:pt x="18745" y="0"/>
                  <a:pt x="16006" y="0"/>
                </a:cubicBezTo>
                <a:lnTo>
                  <a:pt x="57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2953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59414" name="AutoShape 22"/>
          <p:cNvSpPr>
            <a:spLocks/>
          </p:cNvSpPr>
          <p:nvPr/>
        </p:nvSpPr>
        <p:spPr bwMode="auto">
          <a:xfrm>
            <a:off x="5871022" y="2698361"/>
            <a:ext cx="1128427" cy="2252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>
            <a:spAutoFit/>
          </a:bodyPr>
          <a:lstStyle/>
          <a:p>
            <a:pPr>
              <a:defRPr/>
            </a:pPr>
            <a:r>
              <a:rPr lang="zh-CN" altLang="en-US" sz="1200" b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charset="0"/>
                <a:sym typeface="Arial" panose="020B0604020202020204" pitchFamily="34" charset="0"/>
              </a:rPr>
              <a:t>请替换文字内容</a:t>
            </a:r>
            <a:endParaRPr lang="es-E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Lato" charset="0"/>
              <a:sym typeface="Arial" panose="020B0604020202020204" pitchFamily="34" charset="0"/>
            </a:endParaRPr>
          </a:p>
        </p:txBody>
      </p:sp>
      <p:sp>
        <p:nvSpPr>
          <p:cNvPr id="59415" name="AutoShape 23"/>
          <p:cNvSpPr>
            <a:spLocks/>
          </p:cNvSpPr>
          <p:nvPr/>
        </p:nvSpPr>
        <p:spPr bwMode="auto">
          <a:xfrm>
            <a:off x="5990416" y="2243520"/>
            <a:ext cx="903870" cy="3849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60000"/>
              </a:lnSpc>
            </a:pPr>
            <a:r>
              <a:rPr lang="es-ES" altLang="zh-CN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33 </a:t>
            </a:r>
            <a:r>
              <a:rPr lang="es-E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%</a:t>
            </a:r>
            <a:endParaRPr lang="es-ES" altLang="zh-CN" sz="10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16" name="AutoShape 24"/>
          <p:cNvSpPr>
            <a:spLocks/>
          </p:cNvSpPr>
          <p:nvPr/>
        </p:nvSpPr>
        <p:spPr bwMode="auto">
          <a:xfrm>
            <a:off x="4781101" y="4252042"/>
            <a:ext cx="1127590" cy="2252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>
            <a:spAutoFit/>
          </a:bodyPr>
          <a:lstStyle/>
          <a:p>
            <a:pPr>
              <a:defRPr/>
            </a:pPr>
            <a:r>
              <a:rPr lang="zh-CN" altLang="en-US" sz="1200" b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charset="0"/>
                <a:sym typeface="Arial" panose="020B0604020202020204" pitchFamily="34" charset="0"/>
              </a:rPr>
              <a:t>请替换文字内容</a:t>
            </a:r>
            <a:endParaRPr lang="es-E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Lato" charset="0"/>
              <a:sym typeface="Arial" panose="020B0604020202020204" pitchFamily="34" charset="0"/>
            </a:endParaRPr>
          </a:p>
        </p:txBody>
      </p:sp>
      <p:sp>
        <p:nvSpPr>
          <p:cNvPr id="59417" name="AutoShape 25"/>
          <p:cNvSpPr>
            <a:spLocks/>
          </p:cNvSpPr>
          <p:nvPr/>
        </p:nvSpPr>
        <p:spPr bwMode="auto">
          <a:xfrm>
            <a:off x="4899741" y="3791057"/>
            <a:ext cx="904542" cy="3849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60000"/>
              </a:lnSpc>
            </a:pPr>
            <a:r>
              <a:rPr lang="es-ES" altLang="zh-CN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33 </a:t>
            </a:r>
            <a:r>
              <a:rPr lang="es-E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%</a:t>
            </a:r>
            <a:endParaRPr lang="es-ES" altLang="zh-CN" sz="10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18" name="AutoShape 26"/>
          <p:cNvSpPr>
            <a:spLocks/>
          </p:cNvSpPr>
          <p:nvPr/>
        </p:nvSpPr>
        <p:spPr bwMode="auto">
          <a:xfrm>
            <a:off x="6770917" y="4229439"/>
            <a:ext cx="1128427" cy="2252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>
            <a:spAutoFit/>
          </a:bodyPr>
          <a:lstStyle/>
          <a:p>
            <a:pPr>
              <a:defRPr/>
            </a:pPr>
            <a:r>
              <a:rPr lang="zh-CN" altLang="en-US" sz="1200" b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charset="0"/>
                <a:sym typeface="Arial" panose="020B0604020202020204" pitchFamily="34" charset="0"/>
              </a:rPr>
              <a:t>请替换文字内容</a:t>
            </a:r>
            <a:endParaRPr lang="es-E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Lato" charset="0"/>
              <a:sym typeface="Arial" panose="020B0604020202020204" pitchFamily="34" charset="0"/>
            </a:endParaRPr>
          </a:p>
        </p:txBody>
      </p:sp>
      <p:sp>
        <p:nvSpPr>
          <p:cNvPr id="59419" name="AutoShape 27"/>
          <p:cNvSpPr>
            <a:spLocks/>
          </p:cNvSpPr>
          <p:nvPr/>
        </p:nvSpPr>
        <p:spPr bwMode="auto">
          <a:xfrm>
            <a:off x="6890311" y="3791057"/>
            <a:ext cx="903870" cy="3849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60000"/>
              </a:lnSpc>
            </a:pPr>
            <a:r>
              <a:rPr lang="es-ES" altLang="zh-CN" sz="1800" b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33 </a:t>
            </a:r>
            <a:r>
              <a:rPr lang="es-ES" altLang="zh-CN" sz="18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%</a:t>
            </a:r>
            <a:endParaRPr lang="es-ES" altLang="zh-CN" sz="10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文本占位符 13"/>
          <p:cNvSpPr txBox="1">
            <a:spLocks/>
          </p:cNvSpPr>
          <p:nvPr/>
        </p:nvSpPr>
        <p:spPr>
          <a:xfrm>
            <a:off x="380703" y="214850"/>
            <a:ext cx="2160240" cy="355063"/>
          </a:xfrm>
          <a:prstGeom prst="rect">
            <a:avLst/>
          </a:prstGeom>
        </p:spPr>
        <p:txBody>
          <a:bodyPr vert="horz"/>
          <a:lstStyle>
            <a:lvl1pPr marL="0" indent="0" algn="l" defTabSz="964326" rtl="0" eaLnBrk="1" latinLnBrk="0" hangingPunct="1">
              <a:lnSpc>
                <a:spcPct val="100000"/>
              </a:lnSpc>
              <a:spcBef>
                <a:spcPts val="1055"/>
              </a:spcBef>
              <a:buFont typeface="Arial" panose="020B0604020202020204" pitchFamily="34" charset="0"/>
              <a:buNone/>
              <a:defRPr sz="16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45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5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408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571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34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89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060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223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38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kumimoji="1" lang="zh-CN" altLang="en-US" sz="18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159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9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9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9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9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9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9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9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9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9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9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59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9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9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6" grpId="0" animBg="1"/>
      <p:bldP spid="59397" grpId="0" animBg="1"/>
      <p:bldP spid="59400" grpId="0" animBg="1"/>
      <p:bldP spid="59401" grpId="0" animBg="1"/>
      <p:bldP spid="59402" grpId="0" autoUpdateAnimBg="0"/>
      <p:bldP spid="59403" grpId="0" autoUpdateAnimBg="0"/>
      <p:bldP spid="59404" grpId="0" autoUpdateAnimBg="0"/>
      <p:bldP spid="59405" grpId="0" autoUpdateAnimBg="0"/>
      <p:bldP spid="59406" grpId="0" animBg="1"/>
      <p:bldP spid="59408" grpId="0" autoUpdateAnimBg="0"/>
      <p:bldP spid="59409" grpId="0" animBg="1"/>
      <p:bldP spid="59410" grpId="0" autoUpdateAnimBg="0"/>
      <p:bldP spid="59414" grpId="0" autoUpdateAnimBg="0"/>
      <p:bldP spid="59415" grpId="0" autoUpdateAnimBg="0"/>
      <p:bldP spid="59416" grpId="0" autoUpdateAnimBg="0"/>
      <p:bldP spid="59417" grpId="0" autoUpdateAnimBg="0"/>
      <p:bldP spid="59418" grpId="0" autoUpdateAnimBg="0"/>
      <p:bldP spid="59419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9050" y="0"/>
            <a:ext cx="1287780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3405039" y="0"/>
            <a:ext cx="9453711" cy="7259413"/>
          </a:xfrm>
          <a:custGeom>
            <a:avLst/>
            <a:gdLst>
              <a:gd name="connsiteX0" fmla="*/ 3171161 w 9418858"/>
              <a:gd name="connsiteY0" fmla="*/ 0 h 7232650"/>
              <a:gd name="connsiteX1" fmla="*/ 9418858 w 9418858"/>
              <a:gd name="connsiteY1" fmla="*/ 0 h 7232650"/>
              <a:gd name="connsiteX2" fmla="*/ 9418858 w 9418858"/>
              <a:gd name="connsiteY2" fmla="*/ 7232650 h 7232650"/>
              <a:gd name="connsiteX3" fmla="*/ 4498986 w 9418858"/>
              <a:gd name="connsiteY3" fmla="*/ 7232650 h 7232650"/>
              <a:gd name="connsiteX4" fmla="*/ 4488508 w 9418858"/>
              <a:gd name="connsiteY4" fmla="*/ 7223814 h 7232650"/>
              <a:gd name="connsiteX5" fmla="*/ 4258581 w 9418858"/>
              <a:gd name="connsiteY5" fmla="*/ 7223814 h 7232650"/>
              <a:gd name="connsiteX6" fmla="*/ 0 w 9418858"/>
              <a:gd name="connsiteY6" fmla="*/ 3549070 h 723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18858" h="7232650">
                <a:moveTo>
                  <a:pt x="3171161" y="0"/>
                </a:moveTo>
                <a:lnTo>
                  <a:pt x="9418858" y="0"/>
                </a:lnTo>
                <a:lnTo>
                  <a:pt x="9418858" y="7232650"/>
                </a:lnTo>
                <a:lnTo>
                  <a:pt x="4498986" y="7232650"/>
                </a:lnTo>
                <a:lnTo>
                  <a:pt x="4488508" y="7223814"/>
                </a:lnTo>
                <a:lnTo>
                  <a:pt x="4258581" y="7223814"/>
                </a:lnTo>
                <a:lnTo>
                  <a:pt x="0" y="3549070"/>
                </a:lnTo>
                <a:close/>
              </a:path>
            </a:pathLst>
          </a:custGeom>
          <a:solidFill>
            <a:schemeClr val="accent3">
              <a:alpha val="69804"/>
            </a:schemeClr>
          </a:solidFill>
          <a:ln>
            <a:noFill/>
          </a:ln>
          <a:effectLst>
            <a:outerShdw blurRad="317500" dist="127000" dir="10800000" algn="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8671844" y="0"/>
            <a:ext cx="4186907" cy="5390824"/>
          </a:xfrm>
          <a:custGeom>
            <a:avLst/>
            <a:gdLst>
              <a:gd name="connsiteX0" fmla="*/ 1588612 w 4186907"/>
              <a:gd name="connsiteY0" fmla="*/ 0 h 5390824"/>
              <a:gd name="connsiteX1" fmla="*/ 4186907 w 4186907"/>
              <a:gd name="connsiteY1" fmla="*/ 0 h 5390824"/>
              <a:gd name="connsiteX2" fmla="*/ 4186907 w 4186907"/>
              <a:gd name="connsiteY2" fmla="*/ 5390824 h 5390824"/>
              <a:gd name="connsiteX3" fmla="*/ 0 w 4186907"/>
              <a:gd name="connsiteY3" fmla="*/ 1777928 h 539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6907" h="5390824">
                <a:moveTo>
                  <a:pt x="1588612" y="0"/>
                </a:moveTo>
                <a:lnTo>
                  <a:pt x="4186907" y="0"/>
                </a:lnTo>
                <a:lnTo>
                  <a:pt x="4186907" y="5390824"/>
                </a:lnTo>
                <a:lnTo>
                  <a:pt x="0" y="1777928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outerShdw blurRad="317500" dist="127000" dir="10800000" algn="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6429375" y="3893698"/>
            <a:ext cx="56102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zh-CN" altLang="en-US" sz="4000" b="1" cap="all" dirty="0" smtClean="0">
                <a:solidFill>
                  <a:schemeClr val="bg1"/>
                </a:solidFill>
                <a:cs typeface="Arial" panose="020B0604020202020204" pitchFamily="34" charset="0"/>
              </a:rPr>
              <a:t>感谢聆听 批评指导</a:t>
            </a:r>
            <a:endParaRPr lang="zh-CN" altLang="en-US" sz="4000" b="1" cap="all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6534853" y="4849060"/>
            <a:ext cx="54285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适用于创业计划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投资合作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企业宣传等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endParaRPr lang="zh-CN" altLang="en-US" cap="all" spc="316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94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50"/>
                            </p:stCondLst>
                            <p:childTnLst>
                              <p:par>
                                <p:cTn id="3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22" grpId="0" animBg="1"/>
      <p:bldP spid="12" grpId="0"/>
      <p:bldP spid="12" grpId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94" y="521082"/>
            <a:ext cx="12857163" cy="59757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4" rIns="91429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701568" y="1096357"/>
            <a:ext cx="3455617" cy="2990271"/>
            <a:chOff x="2466945" y="1407843"/>
            <a:chExt cx="1861430" cy="1610763"/>
          </a:xfrm>
        </p:grpSpPr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2466945" y="1407843"/>
              <a:ext cx="1861430" cy="1610763"/>
            </a:xfrm>
            <a:custGeom>
              <a:avLst/>
              <a:gdLst>
                <a:gd name="T0" fmla="*/ 15 w 740"/>
                <a:gd name="T1" fmla="*/ 47 h 640"/>
                <a:gd name="T2" fmla="*/ 42 w 740"/>
                <a:gd name="T3" fmla="*/ 0 h 640"/>
                <a:gd name="T4" fmla="*/ 698 w 740"/>
                <a:gd name="T5" fmla="*/ 0 h 640"/>
                <a:gd name="T6" fmla="*/ 725 w 740"/>
                <a:gd name="T7" fmla="*/ 47 h 640"/>
                <a:gd name="T8" fmla="*/ 397 w 740"/>
                <a:gd name="T9" fmla="*/ 614 h 640"/>
                <a:gd name="T10" fmla="*/ 343 w 740"/>
                <a:gd name="T11" fmla="*/ 614 h 640"/>
                <a:gd name="T12" fmla="*/ 15 w 740"/>
                <a:gd name="T13" fmla="*/ 47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0" h="640">
                  <a:moveTo>
                    <a:pt x="15" y="47"/>
                  </a:moveTo>
                  <a:cubicBezTo>
                    <a:pt x="0" y="21"/>
                    <a:pt x="12" y="0"/>
                    <a:pt x="42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28" y="0"/>
                    <a:pt x="740" y="21"/>
                    <a:pt x="725" y="4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82" y="640"/>
                    <a:pt x="358" y="640"/>
                    <a:pt x="343" y="614"/>
                  </a:cubicBezTo>
                  <a:lnTo>
                    <a:pt x="15" y="4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96382" tIns="48192" rIns="96382" bIns="48192" anchor="ctr"/>
            <a:lstStyle/>
            <a:p>
              <a:pPr algn="ctr" defTabSz="12849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Freeform 9"/>
            <p:cNvSpPr>
              <a:spLocks noChangeAspect="1"/>
            </p:cNvSpPr>
            <p:nvPr/>
          </p:nvSpPr>
          <p:spPr bwMode="auto">
            <a:xfrm>
              <a:off x="2708225" y="1580661"/>
              <a:ext cx="1352221" cy="1170594"/>
            </a:xfrm>
            <a:custGeom>
              <a:avLst/>
              <a:gdLst>
                <a:gd name="T0" fmla="*/ 15 w 740"/>
                <a:gd name="T1" fmla="*/ 47 h 640"/>
                <a:gd name="T2" fmla="*/ 42 w 740"/>
                <a:gd name="T3" fmla="*/ 0 h 640"/>
                <a:gd name="T4" fmla="*/ 698 w 740"/>
                <a:gd name="T5" fmla="*/ 0 h 640"/>
                <a:gd name="T6" fmla="*/ 725 w 740"/>
                <a:gd name="T7" fmla="*/ 47 h 640"/>
                <a:gd name="T8" fmla="*/ 397 w 740"/>
                <a:gd name="T9" fmla="*/ 614 h 640"/>
                <a:gd name="T10" fmla="*/ 343 w 740"/>
                <a:gd name="T11" fmla="*/ 614 h 640"/>
                <a:gd name="T12" fmla="*/ 15 w 740"/>
                <a:gd name="T13" fmla="*/ 47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0" h="640">
                  <a:moveTo>
                    <a:pt x="15" y="47"/>
                  </a:moveTo>
                  <a:cubicBezTo>
                    <a:pt x="0" y="21"/>
                    <a:pt x="12" y="0"/>
                    <a:pt x="42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28" y="0"/>
                    <a:pt x="740" y="21"/>
                    <a:pt x="725" y="4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82" y="640"/>
                    <a:pt x="358" y="640"/>
                    <a:pt x="343" y="614"/>
                  </a:cubicBezTo>
                  <a:lnTo>
                    <a:pt x="15" y="47"/>
                  </a:lnTo>
                  <a:close/>
                </a:path>
              </a:pathLst>
            </a:custGeom>
            <a:solidFill>
              <a:schemeClr val="accent1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6382" tIns="48192" rIns="96382" bIns="4819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Arial"/>
                <a:ea typeface="+mn-ea"/>
              </a:endParaRPr>
            </a:p>
          </p:txBody>
        </p:sp>
      </p:grp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5012019" y="1542301"/>
            <a:ext cx="2834715" cy="1323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7999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01</a:t>
            </a:r>
            <a:endParaRPr lang="zh-CN" altLang="en-US" sz="7999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30"/>
          <p:cNvCxnSpPr/>
          <p:nvPr>
            <p:custDataLst>
              <p:tags r:id="rId1"/>
            </p:custDataLst>
          </p:nvPr>
        </p:nvCxnSpPr>
        <p:spPr>
          <a:xfrm>
            <a:off x="4125406" y="4944538"/>
            <a:ext cx="463951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H_Entry_1"/>
          <p:cNvSpPr/>
          <p:nvPr>
            <p:custDataLst>
              <p:tags r:id="rId2"/>
            </p:custDataLst>
          </p:nvPr>
        </p:nvSpPr>
        <p:spPr>
          <a:xfrm>
            <a:off x="3982680" y="4107205"/>
            <a:ext cx="4966664" cy="73857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添加相关标题文字</a:t>
            </a:r>
            <a:endParaRPr lang="en-US" altLang="zh-CN" sz="4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11"/>
          <p:cNvSpPr txBox="1"/>
          <p:nvPr/>
        </p:nvSpPr>
        <p:spPr>
          <a:xfrm>
            <a:off x="4713420" y="5012717"/>
            <a:ext cx="1486121" cy="261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24" lvl="1" indent="-171424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11"/>
          <p:cNvSpPr txBox="1"/>
          <p:nvPr/>
        </p:nvSpPr>
        <p:spPr>
          <a:xfrm>
            <a:off x="6425707" y="5012717"/>
            <a:ext cx="1486121" cy="261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24" lvl="1" indent="-171424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11"/>
          <p:cNvSpPr txBox="1"/>
          <p:nvPr/>
        </p:nvSpPr>
        <p:spPr>
          <a:xfrm>
            <a:off x="4713420" y="5285500"/>
            <a:ext cx="1486121" cy="261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24" lvl="1" indent="-171424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6425707" y="5285500"/>
            <a:ext cx="1486121" cy="261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24" lvl="1" indent="-171424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15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5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5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0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4" grpId="1"/>
      <p:bldP spid="32" grpId="0"/>
      <p:bldP spid="33" grpId="0"/>
      <p:bldP spid="34" grpId="0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240726" y="4184174"/>
            <a:ext cx="5205732" cy="3048476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8163120" y="2546431"/>
            <a:ext cx="1999091" cy="156593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0236419" y="2546430"/>
            <a:ext cx="2621979" cy="3210629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356747" y="2551062"/>
            <a:ext cx="2752405" cy="1561302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5356746" y="917950"/>
            <a:ext cx="1652793" cy="1561302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8513917" y="4184174"/>
            <a:ext cx="1648295" cy="1561302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54" y="619126"/>
            <a:ext cx="5282188" cy="3493238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308696" y="4382006"/>
            <a:ext cx="2840266" cy="624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TextBox 32"/>
          <p:cNvSpPr txBox="1"/>
          <p:nvPr/>
        </p:nvSpPr>
        <p:spPr>
          <a:xfrm>
            <a:off x="7114310" y="1474272"/>
            <a:ext cx="5744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ADD </a:t>
            </a:r>
            <a:r>
              <a:rPr lang="en-US" altLang="zh-CN" sz="4000" dirty="0" smtClean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RELATED  TITLE 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WORDS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占位符 13"/>
          <p:cNvSpPr txBox="1">
            <a:spLocks/>
          </p:cNvSpPr>
          <p:nvPr/>
        </p:nvSpPr>
        <p:spPr>
          <a:xfrm>
            <a:off x="380703" y="214850"/>
            <a:ext cx="2160240" cy="355063"/>
          </a:xfrm>
          <a:prstGeom prst="rect">
            <a:avLst/>
          </a:prstGeom>
        </p:spPr>
        <p:txBody>
          <a:bodyPr vert="horz"/>
          <a:lstStyle>
            <a:lvl1pPr marL="0" indent="0" algn="l" defTabSz="964326" rtl="0" eaLnBrk="1" latinLnBrk="0" hangingPunct="1">
              <a:lnSpc>
                <a:spcPct val="100000"/>
              </a:lnSpc>
              <a:spcBef>
                <a:spcPts val="1055"/>
              </a:spcBef>
              <a:buFont typeface="Arial" panose="020B0604020202020204" pitchFamily="34" charset="0"/>
              <a:buNone/>
              <a:defRPr sz="16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45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5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408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571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34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89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060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223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38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kumimoji="1" lang="zh-CN" altLang="en-US" sz="18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1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75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5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177749"/>
            <a:ext cx="12858750" cy="205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8" name="任意多边形 17"/>
          <p:cNvSpPr>
            <a:spLocks/>
          </p:cNvSpPr>
          <p:nvPr/>
        </p:nvSpPr>
        <p:spPr bwMode="auto">
          <a:xfrm>
            <a:off x="0" y="11683"/>
            <a:ext cx="12896850" cy="5186234"/>
          </a:xfrm>
          <a:custGeom>
            <a:avLst/>
            <a:gdLst>
              <a:gd name="connsiteX0" fmla="*/ 3252148 w 12896850"/>
              <a:gd name="connsiteY0" fmla="*/ 1 h 5186234"/>
              <a:gd name="connsiteX1" fmla="*/ 5369626 w 12896850"/>
              <a:gd name="connsiteY1" fmla="*/ 1 h 5186234"/>
              <a:gd name="connsiteX2" fmla="*/ 5532949 w 12896850"/>
              <a:gd name="connsiteY2" fmla="*/ 14288 h 5186234"/>
              <a:gd name="connsiteX3" fmla="*/ 5690542 w 12896850"/>
              <a:gd name="connsiteY3" fmla="*/ 48577 h 5186234"/>
              <a:gd name="connsiteX4" fmla="*/ 5839540 w 12896850"/>
              <a:gd name="connsiteY4" fmla="*/ 114298 h 5186234"/>
              <a:gd name="connsiteX5" fmla="*/ 5977075 w 12896850"/>
              <a:gd name="connsiteY5" fmla="*/ 194306 h 5186234"/>
              <a:gd name="connsiteX6" fmla="*/ 6097419 w 12896850"/>
              <a:gd name="connsiteY6" fmla="*/ 300031 h 5186234"/>
              <a:gd name="connsiteX7" fmla="*/ 6197706 w 12896850"/>
              <a:gd name="connsiteY7" fmla="*/ 420043 h 5186234"/>
              <a:gd name="connsiteX8" fmla="*/ 6283666 w 12896850"/>
              <a:gd name="connsiteY8" fmla="*/ 557200 h 5186234"/>
              <a:gd name="connsiteX9" fmla="*/ 6343838 w 12896850"/>
              <a:gd name="connsiteY9" fmla="*/ 700071 h 5186234"/>
              <a:gd name="connsiteX10" fmla="*/ 6383952 w 12896850"/>
              <a:gd name="connsiteY10" fmla="*/ 857230 h 5186234"/>
              <a:gd name="connsiteX11" fmla="*/ 6392548 w 12896850"/>
              <a:gd name="connsiteY11" fmla="*/ 1025818 h 5186234"/>
              <a:gd name="connsiteX12" fmla="*/ 6392548 w 12896850"/>
              <a:gd name="connsiteY12" fmla="*/ 5186234 h 5186234"/>
              <a:gd name="connsiteX13" fmla="*/ 4283666 w 12896850"/>
              <a:gd name="connsiteY13" fmla="*/ 5186234 h 5186234"/>
              <a:gd name="connsiteX14" fmla="*/ 4111746 w 12896850"/>
              <a:gd name="connsiteY14" fmla="*/ 5171947 h 5186234"/>
              <a:gd name="connsiteX15" fmla="*/ 3957019 w 12896850"/>
              <a:gd name="connsiteY15" fmla="*/ 5131943 h 5186234"/>
              <a:gd name="connsiteX16" fmla="*/ 3810887 w 12896850"/>
              <a:gd name="connsiteY16" fmla="*/ 5071937 h 5186234"/>
              <a:gd name="connsiteX17" fmla="*/ 3676216 w 12896850"/>
              <a:gd name="connsiteY17" fmla="*/ 4986214 h 5186234"/>
              <a:gd name="connsiteX18" fmla="*/ 3553007 w 12896850"/>
              <a:gd name="connsiteY18" fmla="*/ 4886204 h 5186234"/>
              <a:gd name="connsiteX19" fmla="*/ 3452720 w 12896850"/>
              <a:gd name="connsiteY19" fmla="*/ 4766192 h 5186234"/>
              <a:gd name="connsiteX20" fmla="*/ 3369626 w 12896850"/>
              <a:gd name="connsiteY20" fmla="*/ 4629036 h 5186234"/>
              <a:gd name="connsiteX21" fmla="*/ 3303724 w 12896850"/>
              <a:gd name="connsiteY21" fmla="*/ 4486164 h 5186234"/>
              <a:gd name="connsiteX22" fmla="*/ 3266474 w 12896850"/>
              <a:gd name="connsiteY22" fmla="*/ 4329006 h 5186234"/>
              <a:gd name="connsiteX23" fmla="*/ 3252148 w 12896850"/>
              <a:gd name="connsiteY23" fmla="*/ 4160417 h 5186234"/>
              <a:gd name="connsiteX24" fmla="*/ 7530086 w 12896850"/>
              <a:gd name="connsiteY24" fmla="*/ 1 h 5186234"/>
              <a:gd name="connsiteX25" fmla="*/ 9644699 w 12896850"/>
              <a:gd name="connsiteY25" fmla="*/ 1 h 5186234"/>
              <a:gd name="connsiteX26" fmla="*/ 9644699 w 12896850"/>
              <a:gd name="connsiteY26" fmla="*/ 4160417 h 5186234"/>
              <a:gd name="connsiteX27" fmla="*/ 9630372 w 12896850"/>
              <a:gd name="connsiteY27" fmla="*/ 4329006 h 5186234"/>
              <a:gd name="connsiteX28" fmla="*/ 9595988 w 12896850"/>
              <a:gd name="connsiteY28" fmla="*/ 4486164 h 5186234"/>
              <a:gd name="connsiteX29" fmla="*/ 9530086 w 12896850"/>
              <a:gd name="connsiteY29" fmla="*/ 4629036 h 5186234"/>
              <a:gd name="connsiteX30" fmla="*/ 9449856 w 12896850"/>
              <a:gd name="connsiteY30" fmla="*/ 4766192 h 5186234"/>
              <a:gd name="connsiteX31" fmla="*/ 9343840 w 12896850"/>
              <a:gd name="connsiteY31" fmla="*/ 4886204 h 5186234"/>
              <a:gd name="connsiteX32" fmla="*/ 9223496 w 12896850"/>
              <a:gd name="connsiteY32" fmla="*/ 4986214 h 5186234"/>
              <a:gd name="connsiteX33" fmla="*/ 9091690 w 12896850"/>
              <a:gd name="connsiteY33" fmla="*/ 5071937 h 5186234"/>
              <a:gd name="connsiteX34" fmla="*/ 8942693 w 12896850"/>
              <a:gd name="connsiteY34" fmla="*/ 5131943 h 5186234"/>
              <a:gd name="connsiteX35" fmla="*/ 8785100 w 12896850"/>
              <a:gd name="connsiteY35" fmla="*/ 5171947 h 5186234"/>
              <a:gd name="connsiteX36" fmla="*/ 8618911 w 12896850"/>
              <a:gd name="connsiteY36" fmla="*/ 5186234 h 5186234"/>
              <a:gd name="connsiteX37" fmla="*/ 6504298 w 12896850"/>
              <a:gd name="connsiteY37" fmla="*/ 5186234 h 5186234"/>
              <a:gd name="connsiteX38" fmla="*/ 6504298 w 12896850"/>
              <a:gd name="connsiteY38" fmla="*/ 1025818 h 5186234"/>
              <a:gd name="connsiteX39" fmla="*/ 6512894 w 12896850"/>
              <a:gd name="connsiteY39" fmla="*/ 857230 h 5186234"/>
              <a:gd name="connsiteX40" fmla="*/ 6553009 w 12896850"/>
              <a:gd name="connsiteY40" fmla="*/ 700071 h 5186234"/>
              <a:gd name="connsiteX41" fmla="*/ 6618911 w 12896850"/>
              <a:gd name="connsiteY41" fmla="*/ 557200 h 5186234"/>
              <a:gd name="connsiteX42" fmla="*/ 6699141 w 12896850"/>
              <a:gd name="connsiteY42" fmla="*/ 420043 h 5186234"/>
              <a:gd name="connsiteX43" fmla="*/ 6805158 w 12896850"/>
              <a:gd name="connsiteY43" fmla="*/ 300031 h 5186234"/>
              <a:gd name="connsiteX44" fmla="*/ 6925502 w 12896850"/>
              <a:gd name="connsiteY44" fmla="*/ 194306 h 5186234"/>
              <a:gd name="connsiteX45" fmla="*/ 7057307 w 12896850"/>
              <a:gd name="connsiteY45" fmla="*/ 114298 h 5186234"/>
              <a:gd name="connsiteX46" fmla="*/ 7206304 w 12896850"/>
              <a:gd name="connsiteY46" fmla="*/ 48577 h 5186234"/>
              <a:gd name="connsiteX47" fmla="*/ 7363897 w 12896850"/>
              <a:gd name="connsiteY47" fmla="*/ 14288 h 5186234"/>
              <a:gd name="connsiteX48" fmla="*/ 9750718 w 12896850"/>
              <a:gd name="connsiteY48" fmla="*/ 1 h 5186234"/>
              <a:gd name="connsiteX49" fmla="*/ 11865331 w 12896850"/>
              <a:gd name="connsiteY49" fmla="*/ 1 h 5186234"/>
              <a:gd name="connsiteX50" fmla="*/ 12031520 w 12896850"/>
              <a:gd name="connsiteY50" fmla="*/ 14288 h 5186234"/>
              <a:gd name="connsiteX51" fmla="*/ 12191979 w 12896850"/>
              <a:gd name="connsiteY51" fmla="*/ 48577 h 5186234"/>
              <a:gd name="connsiteX52" fmla="*/ 12338111 w 12896850"/>
              <a:gd name="connsiteY52" fmla="*/ 114298 h 5186234"/>
              <a:gd name="connsiteX53" fmla="*/ 12475646 w 12896850"/>
              <a:gd name="connsiteY53" fmla="*/ 194306 h 5186234"/>
              <a:gd name="connsiteX54" fmla="*/ 12595990 w 12896850"/>
              <a:gd name="connsiteY54" fmla="*/ 300031 h 5186234"/>
              <a:gd name="connsiteX55" fmla="*/ 12696277 w 12896850"/>
              <a:gd name="connsiteY55" fmla="*/ 420043 h 5186234"/>
              <a:gd name="connsiteX56" fmla="*/ 12782237 w 12896850"/>
              <a:gd name="connsiteY56" fmla="*/ 551485 h 5186234"/>
              <a:gd name="connsiteX57" fmla="*/ 12842409 w 12896850"/>
              <a:gd name="connsiteY57" fmla="*/ 700071 h 5186234"/>
              <a:gd name="connsiteX58" fmla="*/ 12882523 w 12896850"/>
              <a:gd name="connsiteY58" fmla="*/ 857230 h 5186234"/>
              <a:gd name="connsiteX59" fmla="*/ 12896850 w 12896850"/>
              <a:gd name="connsiteY59" fmla="*/ 1022961 h 5186234"/>
              <a:gd name="connsiteX60" fmla="*/ 12896850 w 12896850"/>
              <a:gd name="connsiteY60" fmla="*/ 5186234 h 5186234"/>
              <a:gd name="connsiteX61" fmla="*/ 10779371 w 12896850"/>
              <a:gd name="connsiteY61" fmla="*/ 5186234 h 5186234"/>
              <a:gd name="connsiteX62" fmla="*/ 10616048 w 12896850"/>
              <a:gd name="connsiteY62" fmla="*/ 5171947 h 5186234"/>
              <a:gd name="connsiteX63" fmla="*/ 10452724 w 12896850"/>
              <a:gd name="connsiteY63" fmla="*/ 5131943 h 5186234"/>
              <a:gd name="connsiteX64" fmla="*/ 10309457 w 12896850"/>
              <a:gd name="connsiteY64" fmla="*/ 5071937 h 5186234"/>
              <a:gd name="connsiteX65" fmla="*/ 10171921 w 12896850"/>
              <a:gd name="connsiteY65" fmla="*/ 4986214 h 5186234"/>
              <a:gd name="connsiteX66" fmla="*/ 10051578 w 12896850"/>
              <a:gd name="connsiteY66" fmla="*/ 4886204 h 5186234"/>
              <a:gd name="connsiteX67" fmla="*/ 9951291 w 12896850"/>
              <a:gd name="connsiteY67" fmla="*/ 4766192 h 5186234"/>
              <a:gd name="connsiteX68" fmla="*/ 9865331 w 12896850"/>
              <a:gd name="connsiteY68" fmla="*/ 4629036 h 5186234"/>
              <a:gd name="connsiteX69" fmla="*/ 9805159 w 12896850"/>
              <a:gd name="connsiteY69" fmla="*/ 4486164 h 5186234"/>
              <a:gd name="connsiteX70" fmla="*/ 9765045 w 12896850"/>
              <a:gd name="connsiteY70" fmla="*/ 4329006 h 5186234"/>
              <a:gd name="connsiteX71" fmla="*/ 9750718 w 12896850"/>
              <a:gd name="connsiteY71" fmla="*/ 4160417 h 5186234"/>
              <a:gd name="connsiteX72" fmla="*/ 1031519 w 12896850"/>
              <a:gd name="connsiteY72" fmla="*/ 0 h 5186234"/>
              <a:gd name="connsiteX73" fmla="*/ 3146133 w 12896850"/>
              <a:gd name="connsiteY73" fmla="*/ 0 h 5186234"/>
              <a:gd name="connsiteX74" fmla="*/ 3146133 w 12896850"/>
              <a:gd name="connsiteY74" fmla="*/ 4160417 h 5186234"/>
              <a:gd name="connsiteX75" fmla="*/ 3131806 w 12896850"/>
              <a:gd name="connsiteY75" fmla="*/ 4329005 h 5186234"/>
              <a:gd name="connsiteX76" fmla="*/ 3097422 w 12896850"/>
              <a:gd name="connsiteY76" fmla="*/ 4486164 h 5186234"/>
              <a:gd name="connsiteX77" fmla="*/ 3031519 w 12896850"/>
              <a:gd name="connsiteY77" fmla="*/ 4629036 h 5186234"/>
              <a:gd name="connsiteX78" fmla="*/ 2945560 w 12896850"/>
              <a:gd name="connsiteY78" fmla="*/ 4766192 h 5186234"/>
              <a:gd name="connsiteX79" fmla="*/ 2845273 w 12896850"/>
              <a:gd name="connsiteY79" fmla="*/ 4886204 h 5186234"/>
              <a:gd name="connsiteX80" fmla="*/ 2724929 w 12896850"/>
              <a:gd name="connsiteY80" fmla="*/ 4986214 h 5186234"/>
              <a:gd name="connsiteX81" fmla="*/ 2590259 w 12896850"/>
              <a:gd name="connsiteY81" fmla="*/ 5071937 h 5186234"/>
              <a:gd name="connsiteX82" fmla="*/ 2444127 w 12896850"/>
              <a:gd name="connsiteY82" fmla="*/ 5131943 h 5186234"/>
              <a:gd name="connsiteX83" fmla="*/ 2286533 w 12896850"/>
              <a:gd name="connsiteY83" fmla="*/ 5171947 h 5186234"/>
              <a:gd name="connsiteX84" fmla="*/ 2117479 w 12896850"/>
              <a:gd name="connsiteY84" fmla="*/ 5186234 h 5186234"/>
              <a:gd name="connsiteX85" fmla="*/ 0 w 12896850"/>
              <a:gd name="connsiteY85" fmla="*/ 5186234 h 5186234"/>
              <a:gd name="connsiteX86" fmla="*/ 0 w 12896850"/>
              <a:gd name="connsiteY86" fmla="*/ 1025817 h 5186234"/>
              <a:gd name="connsiteX87" fmla="*/ 17192 w 12896850"/>
              <a:gd name="connsiteY87" fmla="*/ 857229 h 5186234"/>
              <a:gd name="connsiteX88" fmla="*/ 57307 w 12896850"/>
              <a:gd name="connsiteY88" fmla="*/ 700070 h 5186234"/>
              <a:gd name="connsiteX89" fmla="*/ 117479 w 12896850"/>
              <a:gd name="connsiteY89" fmla="*/ 557199 h 5186234"/>
              <a:gd name="connsiteX90" fmla="*/ 203439 w 12896850"/>
              <a:gd name="connsiteY90" fmla="*/ 420042 h 5186234"/>
              <a:gd name="connsiteX91" fmla="*/ 303725 w 12896850"/>
              <a:gd name="connsiteY91" fmla="*/ 300030 h 5186234"/>
              <a:gd name="connsiteX92" fmla="*/ 424069 w 12896850"/>
              <a:gd name="connsiteY92" fmla="*/ 194305 h 5186234"/>
              <a:gd name="connsiteX93" fmla="*/ 558740 w 12896850"/>
              <a:gd name="connsiteY93" fmla="*/ 114297 h 5186234"/>
              <a:gd name="connsiteX94" fmla="*/ 710602 w 12896850"/>
              <a:gd name="connsiteY94" fmla="*/ 48577 h 5186234"/>
              <a:gd name="connsiteX95" fmla="*/ 865330 w 12896850"/>
              <a:gd name="connsiteY95" fmla="*/ 14287 h 5186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896850" h="5186234">
                <a:moveTo>
                  <a:pt x="3252148" y="1"/>
                </a:moveTo>
                <a:lnTo>
                  <a:pt x="5369626" y="1"/>
                </a:lnTo>
                <a:lnTo>
                  <a:pt x="5532949" y="14288"/>
                </a:lnTo>
                <a:lnTo>
                  <a:pt x="5690542" y="48577"/>
                </a:lnTo>
                <a:lnTo>
                  <a:pt x="5839540" y="114298"/>
                </a:lnTo>
                <a:lnTo>
                  <a:pt x="5977075" y="194306"/>
                </a:lnTo>
                <a:lnTo>
                  <a:pt x="6097419" y="300031"/>
                </a:lnTo>
                <a:lnTo>
                  <a:pt x="6197706" y="420043"/>
                </a:lnTo>
                <a:lnTo>
                  <a:pt x="6283666" y="557200"/>
                </a:lnTo>
                <a:lnTo>
                  <a:pt x="6343838" y="700071"/>
                </a:lnTo>
                <a:lnTo>
                  <a:pt x="6383952" y="857230"/>
                </a:lnTo>
                <a:lnTo>
                  <a:pt x="6392548" y="1025818"/>
                </a:lnTo>
                <a:lnTo>
                  <a:pt x="6392548" y="5186234"/>
                </a:lnTo>
                <a:lnTo>
                  <a:pt x="4283666" y="5186234"/>
                </a:lnTo>
                <a:lnTo>
                  <a:pt x="4111746" y="5171947"/>
                </a:lnTo>
                <a:lnTo>
                  <a:pt x="3957019" y="5131943"/>
                </a:lnTo>
                <a:lnTo>
                  <a:pt x="3810887" y="5071937"/>
                </a:lnTo>
                <a:lnTo>
                  <a:pt x="3676216" y="4986214"/>
                </a:lnTo>
                <a:lnTo>
                  <a:pt x="3553007" y="4886204"/>
                </a:lnTo>
                <a:lnTo>
                  <a:pt x="3452720" y="4766192"/>
                </a:lnTo>
                <a:lnTo>
                  <a:pt x="3369626" y="4629036"/>
                </a:lnTo>
                <a:lnTo>
                  <a:pt x="3303724" y="4486164"/>
                </a:lnTo>
                <a:lnTo>
                  <a:pt x="3266474" y="4329006"/>
                </a:lnTo>
                <a:lnTo>
                  <a:pt x="3252148" y="4160417"/>
                </a:lnTo>
                <a:close/>
                <a:moveTo>
                  <a:pt x="7530086" y="1"/>
                </a:moveTo>
                <a:lnTo>
                  <a:pt x="9644699" y="1"/>
                </a:lnTo>
                <a:lnTo>
                  <a:pt x="9644699" y="4160417"/>
                </a:lnTo>
                <a:lnTo>
                  <a:pt x="9630372" y="4329006"/>
                </a:lnTo>
                <a:lnTo>
                  <a:pt x="9595988" y="4486164"/>
                </a:lnTo>
                <a:lnTo>
                  <a:pt x="9530086" y="4629036"/>
                </a:lnTo>
                <a:lnTo>
                  <a:pt x="9449856" y="4766192"/>
                </a:lnTo>
                <a:lnTo>
                  <a:pt x="9343840" y="4886204"/>
                </a:lnTo>
                <a:lnTo>
                  <a:pt x="9223496" y="4986214"/>
                </a:lnTo>
                <a:lnTo>
                  <a:pt x="9091690" y="5071937"/>
                </a:lnTo>
                <a:lnTo>
                  <a:pt x="8942693" y="5131943"/>
                </a:lnTo>
                <a:lnTo>
                  <a:pt x="8785100" y="5171947"/>
                </a:lnTo>
                <a:lnTo>
                  <a:pt x="8618911" y="5186234"/>
                </a:lnTo>
                <a:lnTo>
                  <a:pt x="6504298" y="5186234"/>
                </a:lnTo>
                <a:lnTo>
                  <a:pt x="6504298" y="1025818"/>
                </a:lnTo>
                <a:lnTo>
                  <a:pt x="6512894" y="857230"/>
                </a:lnTo>
                <a:lnTo>
                  <a:pt x="6553009" y="700071"/>
                </a:lnTo>
                <a:lnTo>
                  <a:pt x="6618911" y="557200"/>
                </a:lnTo>
                <a:lnTo>
                  <a:pt x="6699141" y="420043"/>
                </a:lnTo>
                <a:lnTo>
                  <a:pt x="6805158" y="300031"/>
                </a:lnTo>
                <a:lnTo>
                  <a:pt x="6925502" y="194306"/>
                </a:lnTo>
                <a:lnTo>
                  <a:pt x="7057307" y="114298"/>
                </a:lnTo>
                <a:lnTo>
                  <a:pt x="7206304" y="48577"/>
                </a:lnTo>
                <a:lnTo>
                  <a:pt x="7363897" y="14288"/>
                </a:lnTo>
                <a:close/>
                <a:moveTo>
                  <a:pt x="9750718" y="1"/>
                </a:moveTo>
                <a:lnTo>
                  <a:pt x="11865331" y="1"/>
                </a:lnTo>
                <a:lnTo>
                  <a:pt x="12031520" y="14288"/>
                </a:lnTo>
                <a:lnTo>
                  <a:pt x="12191979" y="48577"/>
                </a:lnTo>
                <a:lnTo>
                  <a:pt x="12338111" y="114298"/>
                </a:lnTo>
                <a:lnTo>
                  <a:pt x="12475646" y="194306"/>
                </a:lnTo>
                <a:lnTo>
                  <a:pt x="12595990" y="300031"/>
                </a:lnTo>
                <a:lnTo>
                  <a:pt x="12696277" y="420043"/>
                </a:lnTo>
                <a:lnTo>
                  <a:pt x="12782237" y="551485"/>
                </a:lnTo>
                <a:lnTo>
                  <a:pt x="12842409" y="700071"/>
                </a:lnTo>
                <a:lnTo>
                  <a:pt x="12882523" y="857230"/>
                </a:lnTo>
                <a:lnTo>
                  <a:pt x="12896850" y="1022961"/>
                </a:lnTo>
                <a:lnTo>
                  <a:pt x="12896850" y="5186234"/>
                </a:lnTo>
                <a:lnTo>
                  <a:pt x="10779371" y="5186234"/>
                </a:lnTo>
                <a:lnTo>
                  <a:pt x="10616048" y="5171947"/>
                </a:lnTo>
                <a:lnTo>
                  <a:pt x="10452724" y="5131943"/>
                </a:lnTo>
                <a:lnTo>
                  <a:pt x="10309457" y="5071937"/>
                </a:lnTo>
                <a:lnTo>
                  <a:pt x="10171921" y="4986214"/>
                </a:lnTo>
                <a:lnTo>
                  <a:pt x="10051578" y="4886204"/>
                </a:lnTo>
                <a:lnTo>
                  <a:pt x="9951291" y="4766192"/>
                </a:lnTo>
                <a:lnTo>
                  <a:pt x="9865331" y="4629036"/>
                </a:lnTo>
                <a:lnTo>
                  <a:pt x="9805159" y="4486164"/>
                </a:lnTo>
                <a:lnTo>
                  <a:pt x="9765045" y="4329006"/>
                </a:lnTo>
                <a:lnTo>
                  <a:pt x="9750718" y="4160417"/>
                </a:lnTo>
                <a:close/>
                <a:moveTo>
                  <a:pt x="1031519" y="0"/>
                </a:moveTo>
                <a:lnTo>
                  <a:pt x="3146133" y="0"/>
                </a:lnTo>
                <a:lnTo>
                  <a:pt x="3146133" y="4160417"/>
                </a:lnTo>
                <a:lnTo>
                  <a:pt x="3131806" y="4329005"/>
                </a:lnTo>
                <a:lnTo>
                  <a:pt x="3097422" y="4486164"/>
                </a:lnTo>
                <a:lnTo>
                  <a:pt x="3031519" y="4629036"/>
                </a:lnTo>
                <a:lnTo>
                  <a:pt x="2945560" y="4766192"/>
                </a:lnTo>
                <a:lnTo>
                  <a:pt x="2845273" y="4886204"/>
                </a:lnTo>
                <a:lnTo>
                  <a:pt x="2724929" y="4986214"/>
                </a:lnTo>
                <a:lnTo>
                  <a:pt x="2590259" y="5071937"/>
                </a:lnTo>
                <a:lnTo>
                  <a:pt x="2444127" y="5131943"/>
                </a:lnTo>
                <a:lnTo>
                  <a:pt x="2286533" y="5171947"/>
                </a:lnTo>
                <a:lnTo>
                  <a:pt x="2117479" y="5186234"/>
                </a:lnTo>
                <a:lnTo>
                  <a:pt x="0" y="5186234"/>
                </a:lnTo>
                <a:lnTo>
                  <a:pt x="0" y="1025817"/>
                </a:lnTo>
                <a:lnTo>
                  <a:pt x="17192" y="857229"/>
                </a:lnTo>
                <a:lnTo>
                  <a:pt x="57307" y="700070"/>
                </a:lnTo>
                <a:lnTo>
                  <a:pt x="117479" y="557199"/>
                </a:lnTo>
                <a:lnTo>
                  <a:pt x="203439" y="420042"/>
                </a:lnTo>
                <a:lnTo>
                  <a:pt x="303725" y="300030"/>
                </a:lnTo>
                <a:lnTo>
                  <a:pt x="424069" y="194305"/>
                </a:lnTo>
                <a:lnTo>
                  <a:pt x="558740" y="114297"/>
                </a:lnTo>
                <a:lnTo>
                  <a:pt x="710602" y="48577"/>
                </a:lnTo>
                <a:lnTo>
                  <a:pt x="865330" y="14287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812800" y="6246185"/>
            <a:ext cx="11233150" cy="43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US" altLang="zh-CN" sz="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Box 32"/>
          <p:cNvSpPr txBox="1"/>
          <p:nvPr/>
        </p:nvSpPr>
        <p:spPr>
          <a:xfrm>
            <a:off x="805235" y="5869159"/>
            <a:ext cx="22397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7" name="文本占位符 13"/>
          <p:cNvSpPr txBox="1">
            <a:spLocks/>
          </p:cNvSpPr>
          <p:nvPr/>
        </p:nvSpPr>
        <p:spPr>
          <a:xfrm>
            <a:off x="1154406" y="236926"/>
            <a:ext cx="1890593" cy="355063"/>
          </a:xfrm>
          <a:prstGeom prst="rect">
            <a:avLst/>
          </a:prstGeom>
        </p:spPr>
        <p:txBody>
          <a:bodyPr vert="horz"/>
          <a:lstStyle>
            <a:lvl1pPr marL="0" indent="0" algn="l" defTabSz="964326" rtl="0" eaLnBrk="1" latinLnBrk="0" hangingPunct="1">
              <a:lnSpc>
                <a:spcPct val="100000"/>
              </a:lnSpc>
              <a:spcBef>
                <a:spcPts val="1055"/>
              </a:spcBef>
              <a:buFont typeface="Arial" panose="020B0604020202020204" pitchFamily="34" charset="0"/>
              <a:buNone/>
              <a:defRPr sz="16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45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5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408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571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34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89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060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223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38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kumimoji="1"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5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1165328" y="4661041"/>
            <a:ext cx="3750263" cy="107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Group 137"/>
          <p:cNvGrpSpPr/>
          <p:nvPr/>
        </p:nvGrpSpPr>
        <p:grpSpPr>
          <a:xfrm>
            <a:off x="1502228" y="2303735"/>
            <a:ext cx="301358" cy="2317121"/>
            <a:chOff x="1074408" y="1485901"/>
            <a:chExt cx="214311" cy="1647821"/>
          </a:xfrm>
        </p:grpSpPr>
        <p:cxnSp>
          <p:nvCxnSpPr>
            <p:cNvPr id="91" name="Straight Connector 90"/>
            <p:cNvCxnSpPr/>
            <p:nvPr/>
          </p:nvCxnSpPr>
          <p:spPr>
            <a:xfrm rot="16200000" flipV="1">
              <a:off x="359569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ounded Rectangle 94"/>
            <p:cNvSpPr/>
            <p:nvPr/>
          </p:nvSpPr>
          <p:spPr>
            <a:xfrm>
              <a:off x="1074408" y="2190750"/>
              <a:ext cx="214311" cy="94297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138"/>
          <p:cNvGrpSpPr/>
          <p:nvPr/>
        </p:nvGrpSpPr>
        <p:grpSpPr>
          <a:xfrm>
            <a:off x="2035839" y="2303735"/>
            <a:ext cx="301358" cy="2317121"/>
            <a:chOff x="1447800" y="1485901"/>
            <a:chExt cx="214311" cy="1647821"/>
          </a:xfrm>
        </p:grpSpPr>
        <p:cxnSp>
          <p:nvCxnSpPr>
            <p:cNvPr id="98" name="Straight Connector 97"/>
            <p:cNvCxnSpPr/>
            <p:nvPr/>
          </p:nvCxnSpPr>
          <p:spPr>
            <a:xfrm rot="16200000" flipV="1">
              <a:off x="732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ounded Rectangle 100"/>
            <p:cNvSpPr/>
            <p:nvPr/>
          </p:nvSpPr>
          <p:spPr>
            <a:xfrm>
              <a:off x="1447800" y="1962150"/>
              <a:ext cx="214311" cy="117157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139"/>
          <p:cNvGrpSpPr/>
          <p:nvPr/>
        </p:nvGrpSpPr>
        <p:grpSpPr>
          <a:xfrm>
            <a:off x="2569451" y="2303735"/>
            <a:ext cx="301358" cy="2317121"/>
            <a:chOff x="1828800" y="1485901"/>
            <a:chExt cx="214311" cy="1647821"/>
          </a:xfrm>
        </p:grpSpPr>
        <p:cxnSp>
          <p:nvCxnSpPr>
            <p:cNvPr id="104" name="Straight Connector 103"/>
            <p:cNvCxnSpPr/>
            <p:nvPr/>
          </p:nvCxnSpPr>
          <p:spPr>
            <a:xfrm rot="16200000" flipV="1">
              <a:off x="1113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ounded Rectangle 106"/>
            <p:cNvSpPr/>
            <p:nvPr/>
          </p:nvSpPr>
          <p:spPr>
            <a:xfrm>
              <a:off x="1828800" y="1809750"/>
              <a:ext cx="214311" cy="132397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140"/>
          <p:cNvGrpSpPr/>
          <p:nvPr/>
        </p:nvGrpSpPr>
        <p:grpSpPr>
          <a:xfrm>
            <a:off x="3103063" y="2303735"/>
            <a:ext cx="301358" cy="2317121"/>
            <a:chOff x="2209800" y="1485901"/>
            <a:chExt cx="214311" cy="1647821"/>
          </a:xfrm>
        </p:grpSpPr>
        <p:cxnSp>
          <p:nvCxnSpPr>
            <p:cNvPr id="108" name="Straight Connector 107"/>
            <p:cNvCxnSpPr/>
            <p:nvPr/>
          </p:nvCxnSpPr>
          <p:spPr>
            <a:xfrm rot="16200000" flipV="1">
              <a:off x="1494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ed Rectangle 120"/>
            <p:cNvSpPr/>
            <p:nvPr/>
          </p:nvSpPr>
          <p:spPr>
            <a:xfrm>
              <a:off x="2209800" y="2419350"/>
              <a:ext cx="214311" cy="71437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141"/>
          <p:cNvGrpSpPr/>
          <p:nvPr/>
        </p:nvGrpSpPr>
        <p:grpSpPr>
          <a:xfrm>
            <a:off x="3636674" y="2303735"/>
            <a:ext cx="301358" cy="2317121"/>
            <a:chOff x="2667000" y="1485901"/>
            <a:chExt cx="214311" cy="1647821"/>
          </a:xfrm>
        </p:grpSpPr>
        <p:cxnSp>
          <p:nvCxnSpPr>
            <p:cNvPr id="128" name="Straight Connector 127"/>
            <p:cNvCxnSpPr/>
            <p:nvPr/>
          </p:nvCxnSpPr>
          <p:spPr>
            <a:xfrm rot="16200000" flipV="1">
              <a:off x="19521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ounded Rectangle 128"/>
            <p:cNvSpPr/>
            <p:nvPr/>
          </p:nvSpPr>
          <p:spPr>
            <a:xfrm>
              <a:off x="2667000" y="1962150"/>
              <a:ext cx="214311" cy="11715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142"/>
          <p:cNvGrpSpPr/>
          <p:nvPr/>
        </p:nvGrpSpPr>
        <p:grpSpPr>
          <a:xfrm>
            <a:off x="4170289" y="2303735"/>
            <a:ext cx="301358" cy="2317121"/>
            <a:chOff x="2971800" y="1485901"/>
            <a:chExt cx="214311" cy="1647821"/>
          </a:xfrm>
        </p:grpSpPr>
        <p:cxnSp>
          <p:nvCxnSpPr>
            <p:cNvPr id="136" name="Straight Connector 135"/>
            <p:cNvCxnSpPr/>
            <p:nvPr/>
          </p:nvCxnSpPr>
          <p:spPr>
            <a:xfrm rot="16200000" flipV="1">
              <a:off x="2256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ounded Rectangle 136"/>
            <p:cNvSpPr/>
            <p:nvPr/>
          </p:nvSpPr>
          <p:spPr>
            <a:xfrm>
              <a:off x="2971800" y="1809750"/>
              <a:ext cx="214311" cy="132397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1532831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2071102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2609373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85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3147644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40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3685915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224186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</a:t>
            </a:r>
          </a:p>
        </p:txBody>
      </p:sp>
      <p:grpSp>
        <p:nvGrpSpPr>
          <p:cNvPr id="10" name="Group 149"/>
          <p:cNvGrpSpPr/>
          <p:nvPr/>
        </p:nvGrpSpPr>
        <p:grpSpPr>
          <a:xfrm>
            <a:off x="6389434" y="2305418"/>
            <a:ext cx="2090836" cy="701095"/>
            <a:chOff x="4597686" y="3155872"/>
            <a:chExt cx="1583966" cy="498584"/>
          </a:xfrm>
        </p:grpSpPr>
        <p:sp>
          <p:nvSpPr>
            <p:cNvPr id="151" name="TextBox 150"/>
            <p:cNvSpPr txBox="1"/>
            <p:nvPr/>
          </p:nvSpPr>
          <p:spPr>
            <a:xfrm>
              <a:off x="4597686" y="3155872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97686" y="3348942"/>
              <a:ext cx="1583966" cy="3055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52"/>
          <p:cNvGrpSpPr/>
          <p:nvPr/>
        </p:nvGrpSpPr>
        <p:grpSpPr>
          <a:xfrm>
            <a:off x="9386634" y="2305418"/>
            <a:ext cx="2036110" cy="701095"/>
            <a:chOff x="6978976" y="3155872"/>
            <a:chExt cx="1542507" cy="498584"/>
          </a:xfrm>
        </p:grpSpPr>
        <p:sp>
          <p:nvSpPr>
            <p:cNvPr id="154" name="TextBox 153"/>
            <p:cNvSpPr txBox="1"/>
            <p:nvPr/>
          </p:nvSpPr>
          <p:spPr>
            <a:xfrm>
              <a:off x="6978977" y="3155872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978976" y="3348942"/>
              <a:ext cx="1542507" cy="3055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155"/>
          <p:cNvGrpSpPr/>
          <p:nvPr/>
        </p:nvGrpSpPr>
        <p:grpSpPr>
          <a:xfrm>
            <a:off x="6389434" y="3213449"/>
            <a:ext cx="2036110" cy="701095"/>
            <a:chOff x="4597685" y="3914331"/>
            <a:chExt cx="1542507" cy="498583"/>
          </a:xfrm>
        </p:grpSpPr>
        <p:sp>
          <p:nvSpPr>
            <p:cNvPr id="157" name="TextBox 156"/>
            <p:cNvSpPr txBox="1"/>
            <p:nvPr/>
          </p:nvSpPr>
          <p:spPr>
            <a:xfrm>
              <a:off x="4597686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4597685" y="4107401"/>
              <a:ext cx="1542507" cy="3055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58"/>
          <p:cNvGrpSpPr/>
          <p:nvPr/>
        </p:nvGrpSpPr>
        <p:grpSpPr>
          <a:xfrm>
            <a:off x="9386634" y="3213449"/>
            <a:ext cx="2036110" cy="701095"/>
            <a:chOff x="6978976" y="3914331"/>
            <a:chExt cx="1542507" cy="498583"/>
          </a:xfrm>
        </p:grpSpPr>
        <p:sp>
          <p:nvSpPr>
            <p:cNvPr id="160" name="TextBox 159"/>
            <p:cNvSpPr txBox="1"/>
            <p:nvPr/>
          </p:nvSpPr>
          <p:spPr>
            <a:xfrm>
              <a:off x="6978977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978976" y="4107401"/>
              <a:ext cx="1542507" cy="3055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61"/>
          <p:cNvGrpSpPr/>
          <p:nvPr/>
        </p:nvGrpSpPr>
        <p:grpSpPr>
          <a:xfrm>
            <a:off x="6389434" y="4239172"/>
            <a:ext cx="2036110" cy="701095"/>
            <a:chOff x="4597685" y="3914331"/>
            <a:chExt cx="1542507" cy="498583"/>
          </a:xfrm>
        </p:grpSpPr>
        <p:sp>
          <p:nvSpPr>
            <p:cNvPr id="163" name="TextBox 162"/>
            <p:cNvSpPr txBox="1"/>
            <p:nvPr/>
          </p:nvSpPr>
          <p:spPr>
            <a:xfrm>
              <a:off x="4597686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597685" y="4107401"/>
              <a:ext cx="1542507" cy="3055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64"/>
          <p:cNvGrpSpPr/>
          <p:nvPr/>
        </p:nvGrpSpPr>
        <p:grpSpPr>
          <a:xfrm>
            <a:off x="9386634" y="4239172"/>
            <a:ext cx="2036110" cy="701095"/>
            <a:chOff x="6978976" y="3914331"/>
            <a:chExt cx="1542507" cy="498583"/>
          </a:xfrm>
        </p:grpSpPr>
        <p:sp>
          <p:nvSpPr>
            <p:cNvPr id="166" name="TextBox 165"/>
            <p:cNvSpPr txBox="1"/>
            <p:nvPr/>
          </p:nvSpPr>
          <p:spPr>
            <a:xfrm>
              <a:off x="6978977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6978976" y="4107401"/>
              <a:ext cx="1542507" cy="3055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67"/>
          <p:cNvGrpSpPr/>
          <p:nvPr/>
        </p:nvGrpSpPr>
        <p:grpSpPr>
          <a:xfrm>
            <a:off x="8674821" y="4215707"/>
            <a:ext cx="659525" cy="640643"/>
            <a:chOff x="6299532" y="4190009"/>
            <a:chExt cx="469021" cy="455593"/>
          </a:xfrm>
        </p:grpSpPr>
        <p:sp>
          <p:nvSpPr>
            <p:cNvPr id="169" name="Oval 168"/>
            <p:cNvSpPr>
              <a:spLocks noChangeAspect="1"/>
            </p:cNvSpPr>
            <p:nvPr/>
          </p:nvSpPr>
          <p:spPr>
            <a:xfrm>
              <a:off x="6299532" y="4190009"/>
              <a:ext cx="469021" cy="4555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Freeform 63"/>
            <p:cNvSpPr>
              <a:spLocks noEditPoints="1"/>
            </p:cNvSpPr>
            <p:nvPr/>
          </p:nvSpPr>
          <p:spPr bwMode="auto">
            <a:xfrm>
              <a:off x="6386874" y="4310694"/>
              <a:ext cx="294337" cy="214222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170"/>
          <p:cNvGrpSpPr/>
          <p:nvPr/>
        </p:nvGrpSpPr>
        <p:grpSpPr>
          <a:xfrm>
            <a:off x="5648471" y="2277304"/>
            <a:ext cx="659525" cy="640643"/>
            <a:chOff x="630683" y="3383511"/>
            <a:chExt cx="469021" cy="455593"/>
          </a:xfrm>
        </p:grpSpPr>
        <p:sp>
          <p:nvSpPr>
            <p:cNvPr id="172" name="Oval 171"/>
            <p:cNvSpPr>
              <a:spLocks noChangeAspect="1"/>
            </p:cNvSpPr>
            <p:nvPr/>
          </p:nvSpPr>
          <p:spPr>
            <a:xfrm>
              <a:off x="630683" y="3383511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Freeform 117"/>
            <p:cNvSpPr>
              <a:spLocks/>
            </p:cNvSpPr>
            <p:nvPr/>
          </p:nvSpPr>
          <p:spPr bwMode="auto">
            <a:xfrm>
              <a:off x="730012" y="3476126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73"/>
          <p:cNvGrpSpPr/>
          <p:nvPr/>
        </p:nvGrpSpPr>
        <p:grpSpPr>
          <a:xfrm>
            <a:off x="5648471" y="4215707"/>
            <a:ext cx="659525" cy="640643"/>
            <a:chOff x="3428938" y="4190009"/>
            <a:chExt cx="469021" cy="455593"/>
          </a:xfrm>
        </p:grpSpPr>
        <p:sp>
          <p:nvSpPr>
            <p:cNvPr id="175" name="Oval 174"/>
            <p:cNvSpPr>
              <a:spLocks noChangeAspect="1"/>
            </p:cNvSpPr>
            <p:nvPr/>
          </p:nvSpPr>
          <p:spPr>
            <a:xfrm>
              <a:off x="3428938" y="4190009"/>
              <a:ext cx="469021" cy="4555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Freeform 83"/>
            <p:cNvSpPr>
              <a:spLocks noEditPoints="1"/>
            </p:cNvSpPr>
            <p:nvPr/>
          </p:nvSpPr>
          <p:spPr bwMode="auto">
            <a:xfrm>
              <a:off x="3571129" y="4279327"/>
              <a:ext cx="184638" cy="27695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5648471" y="3229350"/>
            <a:ext cx="659525" cy="640643"/>
            <a:chOff x="6299532" y="3384456"/>
            <a:chExt cx="469021" cy="455593"/>
          </a:xfrm>
        </p:grpSpPr>
        <p:sp>
          <p:nvSpPr>
            <p:cNvPr id="178" name="Oval 177"/>
            <p:cNvSpPr>
              <a:spLocks noChangeAspect="1"/>
            </p:cNvSpPr>
            <p:nvPr/>
          </p:nvSpPr>
          <p:spPr>
            <a:xfrm>
              <a:off x="6299532" y="3384456"/>
              <a:ext cx="469021" cy="4555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Freeform 36"/>
            <p:cNvSpPr>
              <a:spLocks noEditPoints="1"/>
            </p:cNvSpPr>
            <p:nvPr/>
          </p:nvSpPr>
          <p:spPr bwMode="auto">
            <a:xfrm>
              <a:off x="6435895" y="3505670"/>
              <a:ext cx="196295" cy="213164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79"/>
          <p:cNvGrpSpPr/>
          <p:nvPr/>
        </p:nvGrpSpPr>
        <p:grpSpPr>
          <a:xfrm>
            <a:off x="8674821" y="3229350"/>
            <a:ext cx="659525" cy="640643"/>
            <a:chOff x="630683" y="4190009"/>
            <a:chExt cx="469021" cy="455593"/>
          </a:xfrm>
        </p:grpSpPr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182"/>
          <p:cNvGrpSpPr/>
          <p:nvPr/>
        </p:nvGrpSpPr>
        <p:grpSpPr>
          <a:xfrm>
            <a:off x="8674821" y="2277304"/>
            <a:ext cx="659525" cy="640643"/>
            <a:chOff x="3425803" y="3384456"/>
            <a:chExt cx="469021" cy="455593"/>
          </a:xfrm>
        </p:grpSpPr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3425803" y="3384456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Freeform 5"/>
            <p:cNvSpPr>
              <a:spLocks noEditPoints="1"/>
            </p:cNvSpPr>
            <p:nvPr/>
          </p:nvSpPr>
          <p:spPr bwMode="auto">
            <a:xfrm>
              <a:off x="3520613" y="3471340"/>
              <a:ext cx="279400" cy="27940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8" name="Footer Text"/>
          <p:cNvSpPr txBox="1"/>
          <p:nvPr/>
        </p:nvSpPr>
        <p:spPr>
          <a:xfrm>
            <a:off x="973504" y="5643811"/>
            <a:ext cx="10911745" cy="1350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9" name="Straight Line buttom"/>
          <p:cNvCxnSpPr/>
          <p:nvPr/>
        </p:nvCxnSpPr>
        <p:spPr>
          <a:xfrm>
            <a:off x="964706" y="5456156"/>
            <a:ext cx="1092933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占位符 13"/>
          <p:cNvSpPr txBox="1">
            <a:spLocks/>
          </p:cNvSpPr>
          <p:nvPr/>
        </p:nvSpPr>
        <p:spPr>
          <a:xfrm>
            <a:off x="380703" y="214850"/>
            <a:ext cx="2160240" cy="355063"/>
          </a:xfrm>
          <a:prstGeom prst="rect">
            <a:avLst/>
          </a:prstGeom>
        </p:spPr>
        <p:txBody>
          <a:bodyPr vert="horz"/>
          <a:lstStyle>
            <a:lvl1pPr marL="0" indent="0" algn="l" defTabSz="964326" rtl="0" eaLnBrk="1" latinLnBrk="0" hangingPunct="1">
              <a:lnSpc>
                <a:spcPct val="100000"/>
              </a:lnSpc>
              <a:spcBef>
                <a:spcPts val="1055"/>
              </a:spcBef>
              <a:buFont typeface="Arial" panose="020B0604020202020204" pitchFamily="34" charset="0"/>
              <a:buNone/>
              <a:defRPr sz="16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45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5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408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571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34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89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060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223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38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kumimoji="1" lang="zh-CN" altLang="en-US" sz="18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686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500"/>
                            </p:stCondLst>
                            <p:childTnLst>
                              <p:par>
                                <p:cTn id="111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144" grpId="0"/>
      <p:bldP spid="145" grpId="0"/>
      <p:bldP spid="146" grpId="0"/>
      <p:bldP spid="147" grpId="0"/>
      <p:bldP spid="148" grpId="0"/>
      <p:bldP spid="149" grpId="0"/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7320597" y="3554049"/>
            <a:ext cx="0" cy="56051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320597" y="3560679"/>
            <a:ext cx="50669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580178" y="3554049"/>
            <a:ext cx="8220" cy="56051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5073478" y="3560679"/>
            <a:ext cx="50669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969517" y="4944004"/>
            <a:ext cx="1" cy="76866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8961988" y="4944004"/>
            <a:ext cx="1" cy="76866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42539" y="4444692"/>
            <a:ext cx="125675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33318" y="4686943"/>
            <a:ext cx="1875195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directly.ent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92287" y="4404817"/>
            <a:ext cx="125675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83070" y="4647070"/>
            <a:ext cx="1875195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directly.ent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01006" y="2473546"/>
            <a:ext cx="125675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10080" y="2909975"/>
            <a:ext cx="125675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67221" y="3152227"/>
            <a:ext cx="1875195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directly.ent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81098" y="2897308"/>
            <a:ext cx="125675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71878" y="3139560"/>
            <a:ext cx="1875195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directly.ent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53336" y="2701755"/>
            <a:ext cx="1875195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directly.ent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3972804" y="5717359"/>
            <a:ext cx="110067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7861313" y="5712669"/>
            <a:ext cx="110067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utoShape 44"/>
          <p:cNvSpPr>
            <a:spLocks/>
          </p:cNvSpPr>
          <p:nvPr/>
        </p:nvSpPr>
        <p:spPr bwMode="auto">
          <a:xfrm>
            <a:off x="3818443" y="2356834"/>
            <a:ext cx="502599" cy="48088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20" y="19326"/>
                </a:moveTo>
                <a:cubicBezTo>
                  <a:pt x="21574" y="19434"/>
                  <a:pt x="21599" y="19552"/>
                  <a:pt x="21599" y="19677"/>
                </a:cubicBezTo>
                <a:cubicBezTo>
                  <a:pt x="21599" y="19974"/>
                  <a:pt x="21492" y="20237"/>
                  <a:pt x="21274" y="20463"/>
                </a:cubicBezTo>
                <a:lnTo>
                  <a:pt x="20490" y="21235"/>
                </a:lnTo>
                <a:cubicBezTo>
                  <a:pt x="20281" y="21461"/>
                  <a:pt x="20026" y="21574"/>
                  <a:pt x="19720" y="21574"/>
                </a:cubicBezTo>
                <a:lnTo>
                  <a:pt x="19664" y="21574"/>
                </a:lnTo>
                <a:cubicBezTo>
                  <a:pt x="19350" y="21537"/>
                  <a:pt x="19081" y="21396"/>
                  <a:pt x="18866" y="21153"/>
                </a:cubicBezTo>
                <a:lnTo>
                  <a:pt x="12700" y="13222"/>
                </a:lnTo>
                <a:cubicBezTo>
                  <a:pt x="11958" y="13870"/>
                  <a:pt x="11265" y="14438"/>
                  <a:pt x="10623" y="14927"/>
                </a:cubicBezTo>
                <a:cubicBezTo>
                  <a:pt x="9975" y="15413"/>
                  <a:pt x="9366" y="15835"/>
                  <a:pt x="8789" y="16188"/>
                </a:cubicBezTo>
                <a:lnTo>
                  <a:pt x="9261" y="19988"/>
                </a:lnTo>
                <a:lnTo>
                  <a:pt x="9261" y="20124"/>
                </a:lnTo>
                <a:cubicBezTo>
                  <a:pt x="9261" y="20423"/>
                  <a:pt x="9162" y="20672"/>
                  <a:pt x="8964" y="20870"/>
                </a:cubicBezTo>
                <a:lnTo>
                  <a:pt x="8546" y="21289"/>
                </a:lnTo>
                <a:cubicBezTo>
                  <a:pt x="8339" y="21498"/>
                  <a:pt x="8076" y="21599"/>
                  <a:pt x="7762" y="21599"/>
                </a:cubicBezTo>
                <a:lnTo>
                  <a:pt x="7705" y="21599"/>
                </a:lnTo>
                <a:cubicBezTo>
                  <a:pt x="7354" y="21563"/>
                  <a:pt x="7088" y="21424"/>
                  <a:pt x="6907" y="21178"/>
                </a:cubicBezTo>
                <a:lnTo>
                  <a:pt x="4131" y="17500"/>
                </a:lnTo>
                <a:lnTo>
                  <a:pt x="418" y="14695"/>
                </a:lnTo>
                <a:cubicBezTo>
                  <a:pt x="155" y="14472"/>
                  <a:pt x="16" y="14201"/>
                  <a:pt x="0" y="13884"/>
                </a:cubicBezTo>
                <a:lnTo>
                  <a:pt x="0" y="13833"/>
                </a:lnTo>
                <a:cubicBezTo>
                  <a:pt x="0" y="13550"/>
                  <a:pt x="104" y="13293"/>
                  <a:pt x="311" y="13059"/>
                </a:cubicBezTo>
                <a:lnTo>
                  <a:pt x="715" y="12668"/>
                </a:lnTo>
                <a:cubicBezTo>
                  <a:pt x="897" y="12439"/>
                  <a:pt x="1151" y="12332"/>
                  <a:pt x="1477" y="12340"/>
                </a:cubicBezTo>
                <a:cubicBezTo>
                  <a:pt x="1550" y="12340"/>
                  <a:pt x="1596" y="12352"/>
                  <a:pt x="1612" y="12369"/>
                </a:cubicBezTo>
                <a:lnTo>
                  <a:pt x="5407" y="12801"/>
                </a:lnTo>
                <a:cubicBezTo>
                  <a:pt x="5761" y="12233"/>
                  <a:pt x="6180" y="11625"/>
                  <a:pt x="6672" y="10983"/>
                </a:cubicBezTo>
                <a:cubicBezTo>
                  <a:pt x="7167" y="10336"/>
                  <a:pt x="7733" y="9655"/>
                  <a:pt x="8376" y="8931"/>
                </a:cubicBezTo>
                <a:lnTo>
                  <a:pt x="478" y="2748"/>
                </a:lnTo>
                <a:cubicBezTo>
                  <a:pt x="195" y="2521"/>
                  <a:pt x="59" y="2256"/>
                  <a:pt x="59" y="1950"/>
                </a:cubicBezTo>
                <a:lnTo>
                  <a:pt x="59" y="1894"/>
                </a:lnTo>
                <a:cubicBezTo>
                  <a:pt x="59" y="1614"/>
                  <a:pt x="161" y="1354"/>
                  <a:pt x="370" y="1111"/>
                </a:cubicBezTo>
                <a:lnTo>
                  <a:pt x="1140" y="336"/>
                </a:lnTo>
                <a:cubicBezTo>
                  <a:pt x="1383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3" y="25"/>
                  <a:pt x="2215" y="45"/>
                  <a:pt x="2269" y="79"/>
                </a:cubicBezTo>
                <a:lnTo>
                  <a:pt x="13147" y="4045"/>
                </a:lnTo>
                <a:lnTo>
                  <a:pt x="15193" y="2030"/>
                </a:lnTo>
                <a:cubicBezTo>
                  <a:pt x="15827" y="1396"/>
                  <a:pt x="16551" y="901"/>
                  <a:pt x="17375" y="540"/>
                </a:cubicBezTo>
                <a:cubicBezTo>
                  <a:pt x="18195" y="180"/>
                  <a:pt x="18951" y="0"/>
                  <a:pt x="19636" y="0"/>
                </a:cubicBezTo>
                <a:cubicBezTo>
                  <a:pt x="20284" y="0"/>
                  <a:pt x="20779" y="166"/>
                  <a:pt x="21113" y="500"/>
                </a:cubicBezTo>
                <a:cubicBezTo>
                  <a:pt x="21291" y="661"/>
                  <a:pt x="21418" y="870"/>
                  <a:pt x="21492" y="1125"/>
                </a:cubicBezTo>
                <a:cubicBezTo>
                  <a:pt x="21563" y="1374"/>
                  <a:pt x="21599" y="1659"/>
                  <a:pt x="21599" y="1973"/>
                </a:cubicBezTo>
                <a:cubicBezTo>
                  <a:pt x="21599" y="2660"/>
                  <a:pt x="21424" y="3415"/>
                  <a:pt x="21076" y="4235"/>
                </a:cubicBezTo>
                <a:cubicBezTo>
                  <a:pt x="20728" y="5055"/>
                  <a:pt x="20230" y="5778"/>
                  <a:pt x="19582" y="6400"/>
                </a:cubicBezTo>
                <a:lnTo>
                  <a:pt x="17547" y="8456"/>
                </a:lnTo>
                <a:lnTo>
                  <a:pt x="21520" y="193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46516" tIns="46516" rIns="46516" bIns="46516" anchor="ctr"/>
          <a:lstStyle/>
          <a:p>
            <a:pPr algn="just" defTabSz="418644">
              <a:lnSpc>
                <a:spcPct val="120000"/>
              </a:lnSpc>
              <a:defRPr/>
            </a:pPr>
            <a:endParaRPr lang="es-ES" sz="8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AutoShape 91"/>
          <p:cNvSpPr>
            <a:spLocks/>
          </p:cNvSpPr>
          <p:nvPr/>
        </p:nvSpPr>
        <p:spPr bwMode="auto">
          <a:xfrm>
            <a:off x="8736088" y="2372451"/>
            <a:ext cx="412965" cy="454380"/>
          </a:xfrm>
          <a:custGeom>
            <a:avLst/>
            <a:gdLst>
              <a:gd name="T0" fmla="+- 0 10795 54"/>
              <a:gd name="T1" fmla="*/ T0 w 21483"/>
              <a:gd name="T2" fmla="*/ 10800 h 21600"/>
              <a:gd name="T3" fmla="+- 0 10795 54"/>
              <a:gd name="T4" fmla="*/ T3 w 21483"/>
              <a:gd name="T5" fmla="*/ 10800 h 21600"/>
              <a:gd name="T6" fmla="+- 0 10795 54"/>
              <a:gd name="T7" fmla="*/ T6 w 21483"/>
              <a:gd name="T8" fmla="*/ 10800 h 21600"/>
              <a:gd name="T9" fmla="+- 0 10795 54"/>
              <a:gd name="T10" fmla="*/ T9 w 2148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483" h="21600">
                <a:moveTo>
                  <a:pt x="20490" y="581"/>
                </a:moveTo>
                <a:cubicBezTo>
                  <a:pt x="20984" y="1781"/>
                  <a:pt x="21295" y="3048"/>
                  <a:pt x="21421" y="4387"/>
                </a:cubicBezTo>
                <a:cubicBezTo>
                  <a:pt x="21545" y="5722"/>
                  <a:pt x="21482" y="7179"/>
                  <a:pt x="21220" y="8744"/>
                </a:cubicBezTo>
                <a:cubicBezTo>
                  <a:pt x="20549" y="13134"/>
                  <a:pt x="18385" y="16469"/>
                  <a:pt x="14732" y="18748"/>
                </a:cubicBezTo>
                <a:cubicBezTo>
                  <a:pt x="13010" y="19857"/>
                  <a:pt x="11265" y="20408"/>
                  <a:pt x="9505" y="20408"/>
                </a:cubicBezTo>
                <a:cubicBezTo>
                  <a:pt x="8354" y="20408"/>
                  <a:pt x="7208" y="20165"/>
                  <a:pt x="6064" y="19682"/>
                </a:cubicBezTo>
                <a:cubicBezTo>
                  <a:pt x="5893" y="19609"/>
                  <a:pt x="5725" y="19519"/>
                  <a:pt x="5556" y="19411"/>
                </a:cubicBezTo>
                <a:cubicBezTo>
                  <a:pt x="5388" y="19301"/>
                  <a:pt x="5221" y="19191"/>
                  <a:pt x="5058" y="19075"/>
                </a:cubicBezTo>
                <a:cubicBezTo>
                  <a:pt x="4840" y="18928"/>
                  <a:pt x="4625" y="18790"/>
                  <a:pt x="4414" y="18660"/>
                </a:cubicBezTo>
                <a:cubicBezTo>
                  <a:pt x="4199" y="18527"/>
                  <a:pt x="4017" y="18465"/>
                  <a:pt x="3857" y="18465"/>
                </a:cubicBezTo>
                <a:cubicBezTo>
                  <a:pt x="3785" y="18485"/>
                  <a:pt x="3698" y="18561"/>
                  <a:pt x="3598" y="18700"/>
                </a:cubicBezTo>
                <a:cubicBezTo>
                  <a:pt x="3497" y="18841"/>
                  <a:pt x="3392" y="18996"/>
                  <a:pt x="3287" y="19174"/>
                </a:cubicBezTo>
                <a:cubicBezTo>
                  <a:pt x="3184" y="19349"/>
                  <a:pt x="3085" y="19536"/>
                  <a:pt x="2989" y="19728"/>
                </a:cubicBezTo>
                <a:cubicBezTo>
                  <a:pt x="2898" y="19922"/>
                  <a:pt x="2821" y="20072"/>
                  <a:pt x="2760" y="20179"/>
                </a:cubicBezTo>
                <a:cubicBezTo>
                  <a:pt x="2655" y="20388"/>
                  <a:pt x="2557" y="20575"/>
                  <a:pt x="2463" y="20741"/>
                </a:cubicBezTo>
                <a:cubicBezTo>
                  <a:pt x="2372" y="20908"/>
                  <a:pt x="2285" y="21055"/>
                  <a:pt x="2213" y="21182"/>
                </a:cubicBezTo>
                <a:cubicBezTo>
                  <a:pt x="2025" y="21461"/>
                  <a:pt x="1787" y="21599"/>
                  <a:pt x="1494" y="21599"/>
                </a:cubicBezTo>
                <a:lnTo>
                  <a:pt x="1450" y="21599"/>
                </a:lnTo>
                <a:cubicBezTo>
                  <a:pt x="1235" y="21583"/>
                  <a:pt x="1050" y="21526"/>
                  <a:pt x="895" y="21433"/>
                </a:cubicBezTo>
                <a:cubicBezTo>
                  <a:pt x="743" y="21334"/>
                  <a:pt x="617" y="21224"/>
                  <a:pt x="521" y="21097"/>
                </a:cubicBezTo>
                <a:cubicBezTo>
                  <a:pt x="425" y="20975"/>
                  <a:pt x="348" y="20846"/>
                  <a:pt x="292" y="20716"/>
                </a:cubicBezTo>
                <a:cubicBezTo>
                  <a:pt x="236" y="20586"/>
                  <a:pt x="198" y="20484"/>
                  <a:pt x="184" y="20408"/>
                </a:cubicBezTo>
                <a:cubicBezTo>
                  <a:pt x="-17" y="20077"/>
                  <a:pt x="-54" y="19724"/>
                  <a:pt x="74" y="19355"/>
                </a:cubicBezTo>
                <a:cubicBezTo>
                  <a:pt x="222" y="18877"/>
                  <a:pt x="430" y="18479"/>
                  <a:pt x="699" y="18152"/>
                </a:cubicBezTo>
                <a:cubicBezTo>
                  <a:pt x="970" y="17827"/>
                  <a:pt x="1235" y="17536"/>
                  <a:pt x="1494" y="17276"/>
                </a:cubicBezTo>
                <a:cubicBezTo>
                  <a:pt x="1712" y="17068"/>
                  <a:pt x="1901" y="16873"/>
                  <a:pt x="2061" y="16692"/>
                </a:cubicBezTo>
                <a:cubicBezTo>
                  <a:pt x="2222" y="16511"/>
                  <a:pt x="2325" y="16319"/>
                  <a:pt x="2367" y="16113"/>
                </a:cubicBezTo>
                <a:cubicBezTo>
                  <a:pt x="2383" y="16057"/>
                  <a:pt x="2383" y="16003"/>
                  <a:pt x="2367" y="15949"/>
                </a:cubicBezTo>
                <a:cubicBezTo>
                  <a:pt x="2353" y="15899"/>
                  <a:pt x="2318" y="15783"/>
                  <a:pt x="2257" y="15611"/>
                </a:cubicBezTo>
                <a:cubicBezTo>
                  <a:pt x="2213" y="15503"/>
                  <a:pt x="2168" y="15379"/>
                  <a:pt x="2128" y="15241"/>
                </a:cubicBezTo>
                <a:cubicBezTo>
                  <a:pt x="2086" y="15100"/>
                  <a:pt x="2051" y="14941"/>
                  <a:pt x="2021" y="14761"/>
                </a:cubicBezTo>
                <a:cubicBezTo>
                  <a:pt x="1836" y="13321"/>
                  <a:pt x="1883" y="11988"/>
                  <a:pt x="2166" y="10774"/>
                </a:cubicBezTo>
                <a:cubicBezTo>
                  <a:pt x="2449" y="9557"/>
                  <a:pt x="2898" y="8464"/>
                  <a:pt x="3509" y="7493"/>
                </a:cubicBezTo>
                <a:cubicBezTo>
                  <a:pt x="4122" y="6527"/>
                  <a:pt x="4852" y="5689"/>
                  <a:pt x="5694" y="4986"/>
                </a:cubicBezTo>
                <a:cubicBezTo>
                  <a:pt x="6539" y="4283"/>
                  <a:pt x="7416" y="3741"/>
                  <a:pt x="8326" y="3351"/>
                </a:cubicBezTo>
                <a:cubicBezTo>
                  <a:pt x="8939" y="3091"/>
                  <a:pt x="9611" y="2939"/>
                  <a:pt x="10336" y="2894"/>
                </a:cubicBezTo>
                <a:cubicBezTo>
                  <a:pt x="11066" y="2848"/>
                  <a:pt x="11826" y="2817"/>
                  <a:pt x="12617" y="2798"/>
                </a:cubicBezTo>
                <a:cubicBezTo>
                  <a:pt x="13073" y="2798"/>
                  <a:pt x="13546" y="2789"/>
                  <a:pt x="14037" y="2772"/>
                </a:cubicBezTo>
                <a:cubicBezTo>
                  <a:pt x="14531" y="2752"/>
                  <a:pt x="15008" y="2704"/>
                  <a:pt x="15469" y="2623"/>
                </a:cubicBezTo>
                <a:cubicBezTo>
                  <a:pt x="15926" y="2541"/>
                  <a:pt x="16351" y="2414"/>
                  <a:pt x="16740" y="2239"/>
                </a:cubicBezTo>
                <a:cubicBezTo>
                  <a:pt x="17128" y="2064"/>
                  <a:pt x="17446" y="1815"/>
                  <a:pt x="17692" y="1499"/>
                </a:cubicBezTo>
                <a:cubicBezTo>
                  <a:pt x="17839" y="1321"/>
                  <a:pt x="17984" y="1135"/>
                  <a:pt x="18125" y="948"/>
                </a:cubicBezTo>
                <a:cubicBezTo>
                  <a:pt x="18261" y="756"/>
                  <a:pt x="18403" y="595"/>
                  <a:pt x="18548" y="460"/>
                </a:cubicBezTo>
                <a:cubicBezTo>
                  <a:pt x="18696" y="324"/>
                  <a:pt x="18855" y="214"/>
                  <a:pt x="19028" y="129"/>
                </a:cubicBezTo>
                <a:cubicBezTo>
                  <a:pt x="19206" y="42"/>
                  <a:pt x="19423" y="0"/>
                  <a:pt x="19688" y="0"/>
                </a:cubicBezTo>
                <a:cubicBezTo>
                  <a:pt x="19856" y="0"/>
                  <a:pt x="20015" y="50"/>
                  <a:pt x="20163" y="155"/>
                </a:cubicBezTo>
                <a:cubicBezTo>
                  <a:pt x="20308" y="261"/>
                  <a:pt x="20418" y="400"/>
                  <a:pt x="20490" y="581"/>
                </a:cubicBezTo>
                <a:moveTo>
                  <a:pt x="15350" y="9977"/>
                </a:moveTo>
                <a:cubicBezTo>
                  <a:pt x="15596" y="10017"/>
                  <a:pt x="15811" y="9927"/>
                  <a:pt x="15993" y="9712"/>
                </a:cubicBezTo>
                <a:cubicBezTo>
                  <a:pt x="16178" y="9503"/>
                  <a:pt x="16276" y="9249"/>
                  <a:pt x="16291" y="8953"/>
                </a:cubicBezTo>
                <a:cubicBezTo>
                  <a:pt x="16305" y="8636"/>
                  <a:pt x="16230" y="8374"/>
                  <a:pt x="16064" y="8159"/>
                </a:cubicBezTo>
                <a:cubicBezTo>
                  <a:pt x="15893" y="7947"/>
                  <a:pt x="15680" y="7832"/>
                  <a:pt x="15418" y="7815"/>
                </a:cubicBezTo>
                <a:cubicBezTo>
                  <a:pt x="14321" y="7761"/>
                  <a:pt x="13284" y="7834"/>
                  <a:pt x="12315" y="8038"/>
                </a:cubicBezTo>
                <a:cubicBezTo>
                  <a:pt x="11344" y="8241"/>
                  <a:pt x="10425" y="8571"/>
                  <a:pt x="9550" y="9032"/>
                </a:cubicBezTo>
                <a:cubicBezTo>
                  <a:pt x="8673" y="9492"/>
                  <a:pt x="7842" y="10090"/>
                  <a:pt x="7046" y="10830"/>
                </a:cubicBezTo>
                <a:cubicBezTo>
                  <a:pt x="6249" y="11567"/>
                  <a:pt x="5479" y="12465"/>
                  <a:pt x="4732" y="13518"/>
                </a:cubicBezTo>
                <a:cubicBezTo>
                  <a:pt x="4562" y="13764"/>
                  <a:pt x="4482" y="14032"/>
                  <a:pt x="4496" y="14323"/>
                </a:cubicBezTo>
                <a:cubicBezTo>
                  <a:pt x="4510" y="14617"/>
                  <a:pt x="4620" y="14862"/>
                  <a:pt x="4821" y="15063"/>
                </a:cubicBezTo>
                <a:cubicBezTo>
                  <a:pt x="4971" y="15221"/>
                  <a:pt x="5163" y="15311"/>
                  <a:pt x="5392" y="15317"/>
                </a:cubicBezTo>
                <a:cubicBezTo>
                  <a:pt x="5668" y="15317"/>
                  <a:pt x="5900" y="15195"/>
                  <a:pt x="6087" y="14953"/>
                </a:cubicBezTo>
                <a:cubicBezTo>
                  <a:pt x="6759" y="14035"/>
                  <a:pt x="7435" y="13244"/>
                  <a:pt x="8116" y="12586"/>
                </a:cubicBezTo>
                <a:cubicBezTo>
                  <a:pt x="8794" y="11929"/>
                  <a:pt x="9510" y="11401"/>
                  <a:pt x="10259" y="11005"/>
                </a:cubicBezTo>
                <a:cubicBezTo>
                  <a:pt x="11010" y="10610"/>
                  <a:pt x="11801" y="10330"/>
                  <a:pt x="12636" y="10167"/>
                </a:cubicBezTo>
                <a:cubicBezTo>
                  <a:pt x="13467" y="10003"/>
                  <a:pt x="14372" y="9938"/>
                  <a:pt x="15350" y="997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46516" tIns="46516" rIns="46516" bIns="46516" anchor="ctr"/>
          <a:lstStyle/>
          <a:p>
            <a:pPr algn="just" defTabSz="418644">
              <a:lnSpc>
                <a:spcPct val="120000"/>
              </a:lnSpc>
              <a:defRPr/>
            </a:pPr>
            <a:endParaRPr lang="es-ES" sz="8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AutoShape 43"/>
          <p:cNvSpPr>
            <a:spLocks/>
          </p:cNvSpPr>
          <p:nvPr/>
        </p:nvSpPr>
        <p:spPr bwMode="auto">
          <a:xfrm>
            <a:off x="10025240" y="3881037"/>
            <a:ext cx="463155" cy="5075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63" y="0"/>
                </a:moveTo>
                <a:cubicBezTo>
                  <a:pt x="20630" y="0"/>
                  <a:pt x="20946" y="158"/>
                  <a:pt x="21208" y="478"/>
                </a:cubicBezTo>
                <a:cubicBezTo>
                  <a:pt x="21470" y="798"/>
                  <a:pt x="21599" y="1177"/>
                  <a:pt x="21599" y="1615"/>
                </a:cubicBezTo>
                <a:lnTo>
                  <a:pt x="21599" y="19984"/>
                </a:lnTo>
                <a:cubicBezTo>
                  <a:pt x="21599" y="20422"/>
                  <a:pt x="21470" y="20803"/>
                  <a:pt x="21208" y="21124"/>
                </a:cubicBezTo>
                <a:cubicBezTo>
                  <a:pt x="20948" y="21441"/>
                  <a:pt x="20632" y="21599"/>
                  <a:pt x="20263" y="21599"/>
                </a:cubicBezTo>
                <a:lnTo>
                  <a:pt x="1346" y="21599"/>
                </a:lnTo>
                <a:cubicBezTo>
                  <a:pt x="981" y="21599"/>
                  <a:pt x="663" y="21441"/>
                  <a:pt x="396" y="21124"/>
                </a:cubicBezTo>
                <a:cubicBezTo>
                  <a:pt x="132" y="20803"/>
                  <a:pt x="0" y="20422"/>
                  <a:pt x="0" y="19984"/>
                </a:cubicBezTo>
                <a:lnTo>
                  <a:pt x="0" y="1615"/>
                </a:lnTo>
                <a:cubicBezTo>
                  <a:pt x="0" y="1177"/>
                  <a:pt x="132" y="798"/>
                  <a:pt x="396" y="478"/>
                </a:cubicBezTo>
                <a:cubicBezTo>
                  <a:pt x="661" y="158"/>
                  <a:pt x="979" y="0"/>
                  <a:pt x="1346" y="0"/>
                </a:cubicBezTo>
                <a:lnTo>
                  <a:pt x="20263" y="0"/>
                </a:lnTo>
                <a:close/>
                <a:moveTo>
                  <a:pt x="19805" y="2170"/>
                </a:moveTo>
                <a:lnTo>
                  <a:pt x="1801" y="2170"/>
                </a:lnTo>
                <a:lnTo>
                  <a:pt x="1801" y="19440"/>
                </a:lnTo>
                <a:lnTo>
                  <a:pt x="19805" y="19440"/>
                </a:lnTo>
                <a:lnTo>
                  <a:pt x="19805" y="2170"/>
                </a:lnTo>
                <a:close/>
                <a:moveTo>
                  <a:pt x="5425" y="8662"/>
                </a:moveTo>
                <a:cubicBezTo>
                  <a:pt x="4910" y="8662"/>
                  <a:pt x="4475" y="8454"/>
                  <a:pt x="4125" y="8034"/>
                </a:cubicBezTo>
                <a:cubicBezTo>
                  <a:pt x="3770" y="7611"/>
                  <a:pt x="3598" y="7103"/>
                  <a:pt x="3598" y="6512"/>
                </a:cubicBezTo>
                <a:cubicBezTo>
                  <a:pt x="3598" y="5895"/>
                  <a:pt x="3770" y="5372"/>
                  <a:pt x="4125" y="4952"/>
                </a:cubicBezTo>
                <a:cubicBezTo>
                  <a:pt x="4477" y="4526"/>
                  <a:pt x="4910" y="4321"/>
                  <a:pt x="5425" y="4321"/>
                </a:cubicBezTo>
                <a:cubicBezTo>
                  <a:pt x="5914" y="4321"/>
                  <a:pt x="6340" y="4529"/>
                  <a:pt x="6693" y="4952"/>
                </a:cubicBezTo>
                <a:cubicBezTo>
                  <a:pt x="7045" y="5372"/>
                  <a:pt x="7219" y="5895"/>
                  <a:pt x="7219" y="6512"/>
                </a:cubicBezTo>
                <a:cubicBezTo>
                  <a:pt x="7219" y="7103"/>
                  <a:pt x="7045" y="7611"/>
                  <a:pt x="6693" y="8034"/>
                </a:cubicBezTo>
                <a:cubicBezTo>
                  <a:pt x="6340" y="8454"/>
                  <a:pt x="5914" y="8662"/>
                  <a:pt x="5425" y="8662"/>
                </a:cubicBezTo>
                <a:moveTo>
                  <a:pt x="18001" y="17287"/>
                </a:moveTo>
                <a:lnTo>
                  <a:pt x="3598" y="17287"/>
                </a:lnTo>
                <a:lnTo>
                  <a:pt x="3598" y="15810"/>
                </a:lnTo>
                <a:lnTo>
                  <a:pt x="6845" y="10745"/>
                </a:lnTo>
                <a:lnTo>
                  <a:pt x="9045" y="12942"/>
                </a:lnTo>
                <a:lnTo>
                  <a:pt x="13193" y="5387"/>
                </a:lnTo>
                <a:lnTo>
                  <a:pt x="17998" y="11350"/>
                </a:lnTo>
                <a:lnTo>
                  <a:pt x="17998" y="172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lIns="46516" tIns="46516" rIns="46516" bIns="46516" anchor="ctr"/>
          <a:lstStyle/>
          <a:p>
            <a:pPr algn="just" defTabSz="418644">
              <a:lnSpc>
                <a:spcPct val="120000"/>
              </a:lnSpc>
              <a:defRPr/>
            </a:pPr>
            <a:endParaRPr lang="es-ES" sz="8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AutoShape 124"/>
          <p:cNvSpPr>
            <a:spLocks/>
          </p:cNvSpPr>
          <p:nvPr/>
        </p:nvSpPr>
        <p:spPr bwMode="auto">
          <a:xfrm>
            <a:off x="6129325" y="1883383"/>
            <a:ext cx="606622" cy="54512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46516" tIns="46516" rIns="46516" bIns="46516" anchor="ctr"/>
          <a:lstStyle/>
          <a:p>
            <a:pPr algn="just" defTabSz="418644">
              <a:lnSpc>
                <a:spcPct val="120000"/>
              </a:lnSpc>
              <a:defRPr/>
            </a:pPr>
            <a:endParaRPr lang="es-ES" sz="8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AutoShape 123"/>
          <p:cNvSpPr>
            <a:spLocks/>
          </p:cNvSpPr>
          <p:nvPr/>
        </p:nvSpPr>
        <p:spPr bwMode="auto">
          <a:xfrm>
            <a:off x="2578068" y="3845420"/>
            <a:ext cx="467528" cy="51441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46516" tIns="46516" rIns="46516" bIns="46516" anchor="ctr"/>
          <a:lstStyle/>
          <a:p>
            <a:pPr algn="just" defTabSz="418644">
              <a:lnSpc>
                <a:spcPct val="120000"/>
              </a:lnSpc>
              <a:defRPr/>
            </a:pPr>
            <a:endParaRPr lang="es-ES" sz="8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5896685" y="3268951"/>
            <a:ext cx="1066448" cy="3975410"/>
            <a:chOff x="5514228" y="3347003"/>
            <a:chExt cx="1164707" cy="4340559"/>
          </a:xfrm>
        </p:grpSpPr>
        <p:sp>
          <p:nvSpPr>
            <p:cNvPr id="48" name="Freeform 5"/>
            <p:cNvSpPr>
              <a:spLocks noEditPoints="1"/>
            </p:cNvSpPr>
            <p:nvPr/>
          </p:nvSpPr>
          <p:spPr bwMode="auto">
            <a:xfrm>
              <a:off x="5514228" y="3347003"/>
              <a:ext cx="1164707" cy="4340559"/>
            </a:xfrm>
            <a:custGeom>
              <a:avLst/>
              <a:gdLst>
                <a:gd name="T0" fmla="*/ 770 w 1514"/>
                <a:gd name="T1" fmla="*/ 0 h 5643"/>
                <a:gd name="T2" fmla="*/ 18 w 1514"/>
                <a:gd name="T3" fmla="*/ 745 h 5643"/>
                <a:gd name="T4" fmla="*/ 702 w 1514"/>
                <a:gd name="T5" fmla="*/ 2271 h 5643"/>
                <a:gd name="T6" fmla="*/ 723 w 1514"/>
                <a:gd name="T7" fmla="*/ 4798 h 5643"/>
                <a:gd name="T8" fmla="*/ 770 w 1514"/>
                <a:gd name="T9" fmla="*/ 5643 h 5643"/>
                <a:gd name="T10" fmla="*/ 816 w 1514"/>
                <a:gd name="T11" fmla="*/ 4803 h 5643"/>
                <a:gd name="T12" fmla="*/ 872 w 1514"/>
                <a:gd name="T13" fmla="*/ 2278 h 5643"/>
                <a:gd name="T14" fmla="*/ 1514 w 1514"/>
                <a:gd name="T15" fmla="*/ 745 h 5643"/>
                <a:gd name="T16" fmla="*/ 770 w 1514"/>
                <a:gd name="T17" fmla="*/ 0 h 5643"/>
                <a:gd name="T18" fmla="*/ 381 w 1514"/>
                <a:gd name="T19" fmla="*/ 1217 h 5643"/>
                <a:gd name="T20" fmla="*/ 159 w 1514"/>
                <a:gd name="T21" fmla="*/ 745 h 5643"/>
                <a:gd name="T22" fmla="*/ 770 w 1514"/>
                <a:gd name="T23" fmla="*/ 133 h 5643"/>
                <a:gd name="T24" fmla="*/ 1382 w 1514"/>
                <a:gd name="T25" fmla="*/ 745 h 5643"/>
                <a:gd name="T26" fmla="*/ 1048 w 1514"/>
                <a:gd name="T27" fmla="*/ 1311 h 5643"/>
                <a:gd name="T28" fmla="*/ 381 w 1514"/>
                <a:gd name="T29" fmla="*/ 1217 h 5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4" h="5643">
                  <a:moveTo>
                    <a:pt x="770" y="0"/>
                  </a:moveTo>
                  <a:cubicBezTo>
                    <a:pt x="359" y="0"/>
                    <a:pt x="0" y="334"/>
                    <a:pt x="18" y="745"/>
                  </a:cubicBezTo>
                  <a:cubicBezTo>
                    <a:pt x="47" y="1432"/>
                    <a:pt x="656" y="1558"/>
                    <a:pt x="702" y="2271"/>
                  </a:cubicBezTo>
                  <a:cubicBezTo>
                    <a:pt x="736" y="2806"/>
                    <a:pt x="723" y="3445"/>
                    <a:pt x="723" y="4798"/>
                  </a:cubicBezTo>
                  <a:cubicBezTo>
                    <a:pt x="723" y="4939"/>
                    <a:pt x="734" y="5643"/>
                    <a:pt x="770" y="5643"/>
                  </a:cubicBezTo>
                  <a:cubicBezTo>
                    <a:pt x="807" y="5643"/>
                    <a:pt x="816" y="4943"/>
                    <a:pt x="816" y="4803"/>
                  </a:cubicBezTo>
                  <a:cubicBezTo>
                    <a:pt x="816" y="3462"/>
                    <a:pt x="842" y="2810"/>
                    <a:pt x="872" y="2278"/>
                  </a:cubicBezTo>
                  <a:cubicBezTo>
                    <a:pt x="912" y="1563"/>
                    <a:pt x="1514" y="1312"/>
                    <a:pt x="1514" y="745"/>
                  </a:cubicBezTo>
                  <a:cubicBezTo>
                    <a:pt x="1514" y="334"/>
                    <a:pt x="1181" y="0"/>
                    <a:pt x="770" y="0"/>
                  </a:cubicBezTo>
                  <a:close/>
                  <a:moveTo>
                    <a:pt x="381" y="1217"/>
                  </a:moveTo>
                  <a:cubicBezTo>
                    <a:pt x="280" y="1111"/>
                    <a:pt x="159" y="935"/>
                    <a:pt x="159" y="745"/>
                  </a:cubicBezTo>
                  <a:cubicBezTo>
                    <a:pt x="159" y="407"/>
                    <a:pt x="432" y="133"/>
                    <a:pt x="770" y="133"/>
                  </a:cubicBezTo>
                  <a:cubicBezTo>
                    <a:pt x="1108" y="133"/>
                    <a:pt x="1382" y="407"/>
                    <a:pt x="1382" y="745"/>
                  </a:cubicBezTo>
                  <a:cubicBezTo>
                    <a:pt x="1382" y="829"/>
                    <a:pt x="1330" y="1116"/>
                    <a:pt x="1048" y="1311"/>
                  </a:cubicBezTo>
                  <a:cubicBezTo>
                    <a:pt x="822" y="1467"/>
                    <a:pt x="603" y="1448"/>
                    <a:pt x="381" y="12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AutoShape 24"/>
            <p:cNvSpPr>
              <a:spLocks/>
            </p:cNvSpPr>
            <p:nvPr/>
          </p:nvSpPr>
          <p:spPr bwMode="auto">
            <a:xfrm>
              <a:off x="5892330" y="3749059"/>
              <a:ext cx="407339" cy="324950"/>
            </a:xfrm>
            <a:custGeom>
              <a:avLst/>
              <a:gdLst>
                <a:gd name="T0" fmla="*/ 10799 w 21598"/>
                <a:gd name="T1" fmla="*/ 10800 h 21600"/>
                <a:gd name="T2" fmla="*/ 10799 w 21598"/>
                <a:gd name="T3" fmla="*/ 10800 h 21600"/>
                <a:gd name="T4" fmla="*/ 10799 w 21598"/>
                <a:gd name="T5" fmla="*/ 10800 h 21600"/>
                <a:gd name="T6" fmla="*/ 10799 w 21598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98" h="21600">
                  <a:moveTo>
                    <a:pt x="21333" y="9359"/>
                  </a:moveTo>
                  <a:cubicBezTo>
                    <a:pt x="21511" y="9815"/>
                    <a:pt x="21599" y="10303"/>
                    <a:pt x="21597" y="10814"/>
                  </a:cubicBezTo>
                  <a:cubicBezTo>
                    <a:pt x="21592" y="11336"/>
                    <a:pt x="21504" y="11810"/>
                    <a:pt x="21333" y="12240"/>
                  </a:cubicBezTo>
                  <a:cubicBezTo>
                    <a:pt x="20706" y="13728"/>
                    <a:pt x="20002" y="15055"/>
                    <a:pt x="19216" y="16223"/>
                  </a:cubicBezTo>
                  <a:cubicBezTo>
                    <a:pt x="18433" y="17388"/>
                    <a:pt x="17594" y="18369"/>
                    <a:pt x="16701" y="19163"/>
                  </a:cubicBezTo>
                  <a:cubicBezTo>
                    <a:pt x="15805" y="19953"/>
                    <a:pt x="14863" y="20560"/>
                    <a:pt x="13869" y="20975"/>
                  </a:cubicBezTo>
                  <a:cubicBezTo>
                    <a:pt x="12878" y="21390"/>
                    <a:pt x="11855" y="21599"/>
                    <a:pt x="10801" y="21599"/>
                  </a:cubicBezTo>
                  <a:cubicBezTo>
                    <a:pt x="9763" y="21599"/>
                    <a:pt x="8748" y="21390"/>
                    <a:pt x="7754" y="20975"/>
                  </a:cubicBezTo>
                  <a:cubicBezTo>
                    <a:pt x="6763" y="20560"/>
                    <a:pt x="5814" y="19950"/>
                    <a:pt x="4908" y="19145"/>
                  </a:cubicBezTo>
                  <a:cubicBezTo>
                    <a:pt x="4003" y="18340"/>
                    <a:pt x="3156" y="17355"/>
                    <a:pt x="2373" y="16190"/>
                  </a:cubicBezTo>
                  <a:cubicBezTo>
                    <a:pt x="1588" y="15022"/>
                    <a:pt x="895" y="13706"/>
                    <a:pt x="293" y="12240"/>
                  </a:cubicBezTo>
                  <a:cubicBezTo>
                    <a:pt x="97" y="11806"/>
                    <a:pt x="0" y="11332"/>
                    <a:pt x="0" y="10814"/>
                  </a:cubicBezTo>
                  <a:cubicBezTo>
                    <a:pt x="0" y="10300"/>
                    <a:pt x="97" y="9815"/>
                    <a:pt x="293" y="9359"/>
                  </a:cubicBezTo>
                  <a:cubicBezTo>
                    <a:pt x="902" y="7889"/>
                    <a:pt x="1597" y="6577"/>
                    <a:pt x="2378" y="5416"/>
                  </a:cubicBezTo>
                  <a:cubicBezTo>
                    <a:pt x="3159" y="4255"/>
                    <a:pt x="4003" y="3270"/>
                    <a:pt x="4908" y="2462"/>
                  </a:cubicBezTo>
                  <a:cubicBezTo>
                    <a:pt x="5814" y="1653"/>
                    <a:pt x="6761" y="1039"/>
                    <a:pt x="7749" y="624"/>
                  </a:cubicBezTo>
                  <a:cubicBezTo>
                    <a:pt x="8738" y="205"/>
                    <a:pt x="9753" y="0"/>
                    <a:pt x="10801" y="0"/>
                  </a:cubicBezTo>
                  <a:cubicBezTo>
                    <a:pt x="11855" y="0"/>
                    <a:pt x="12878" y="205"/>
                    <a:pt x="13869" y="624"/>
                  </a:cubicBezTo>
                  <a:cubicBezTo>
                    <a:pt x="14863" y="1039"/>
                    <a:pt x="15805" y="1646"/>
                    <a:pt x="16701" y="2443"/>
                  </a:cubicBezTo>
                  <a:cubicBezTo>
                    <a:pt x="17594" y="3244"/>
                    <a:pt x="18433" y="4222"/>
                    <a:pt x="19216" y="5383"/>
                  </a:cubicBezTo>
                  <a:cubicBezTo>
                    <a:pt x="20002" y="6544"/>
                    <a:pt x="20706" y="7863"/>
                    <a:pt x="21333" y="9359"/>
                  </a:cubicBezTo>
                  <a:moveTo>
                    <a:pt x="10801" y="18906"/>
                  </a:moveTo>
                  <a:cubicBezTo>
                    <a:pt x="11731" y="18906"/>
                    <a:pt x="12624" y="18715"/>
                    <a:pt x="13478" y="18325"/>
                  </a:cubicBezTo>
                  <a:cubicBezTo>
                    <a:pt x="14332" y="17939"/>
                    <a:pt x="15142" y="17399"/>
                    <a:pt x="15908" y="16708"/>
                  </a:cubicBezTo>
                  <a:cubicBezTo>
                    <a:pt x="16674" y="16014"/>
                    <a:pt x="17383" y="15165"/>
                    <a:pt x="18039" y="14155"/>
                  </a:cubicBezTo>
                  <a:cubicBezTo>
                    <a:pt x="18697" y="13148"/>
                    <a:pt x="19282" y="12027"/>
                    <a:pt x="19798" y="10796"/>
                  </a:cubicBezTo>
                  <a:cubicBezTo>
                    <a:pt x="19172" y="9282"/>
                    <a:pt x="18440" y="7955"/>
                    <a:pt x="17601" y="6812"/>
                  </a:cubicBezTo>
                  <a:cubicBezTo>
                    <a:pt x="16762" y="5670"/>
                    <a:pt x="15839" y="4751"/>
                    <a:pt x="14831" y="4060"/>
                  </a:cubicBezTo>
                  <a:cubicBezTo>
                    <a:pt x="15230" y="4751"/>
                    <a:pt x="15538" y="5534"/>
                    <a:pt x="15761" y="6401"/>
                  </a:cubicBezTo>
                  <a:cubicBezTo>
                    <a:pt x="15984" y="7264"/>
                    <a:pt x="16096" y="8205"/>
                    <a:pt x="16096" y="9216"/>
                  </a:cubicBezTo>
                  <a:cubicBezTo>
                    <a:pt x="16096" y="10340"/>
                    <a:pt x="15957" y="11387"/>
                    <a:pt x="15680" y="12361"/>
                  </a:cubicBezTo>
                  <a:cubicBezTo>
                    <a:pt x="15404" y="13339"/>
                    <a:pt x="15017" y="14195"/>
                    <a:pt x="14520" y="14941"/>
                  </a:cubicBezTo>
                  <a:cubicBezTo>
                    <a:pt x="14023" y="15683"/>
                    <a:pt x="13448" y="16271"/>
                    <a:pt x="12793" y="16690"/>
                  </a:cubicBezTo>
                  <a:cubicBezTo>
                    <a:pt x="12137" y="17113"/>
                    <a:pt x="11437" y="17326"/>
                    <a:pt x="10696" y="17326"/>
                  </a:cubicBezTo>
                  <a:cubicBezTo>
                    <a:pt x="9944" y="17326"/>
                    <a:pt x="9247" y="17113"/>
                    <a:pt x="8598" y="16690"/>
                  </a:cubicBezTo>
                  <a:cubicBezTo>
                    <a:pt x="7950" y="16271"/>
                    <a:pt x="7380" y="15683"/>
                    <a:pt x="6883" y="14941"/>
                  </a:cubicBezTo>
                  <a:cubicBezTo>
                    <a:pt x="6386" y="14195"/>
                    <a:pt x="6000" y="13339"/>
                    <a:pt x="5723" y="12361"/>
                  </a:cubicBezTo>
                  <a:cubicBezTo>
                    <a:pt x="5444" y="11387"/>
                    <a:pt x="5307" y="10340"/>
                    <a:pt x="5307" y="9216"/>
                  </a:cubicBezTo>
                  <a:cubicBezTo>
                    <a:pt x="5307" y="8301"/>
                    <a:pt x="5405" y="7426"/>
                    <a:pt x="5606" y="6603"/>
                  </a:cubicBezTo>
                  <a:cubicBezTo>
                    <a:pt x="5804" y="5776"/>
                    <a:pt x="6071" y="5023"/>
                    <a:pt x="6408" y="4339"/>
                  </a:cubicBezTo>
                  <a:cubicBezTo>
                    <a:pt x="5496" y="5034"/>
                    <a:pt x="4644" y="5927"/>
                    <a:pt x="3861" y="7026"/>
                  </a:cubicBezTo>
                  <a:cubicBezTo>
                    <a:pt x="3075" y="8121"/>
                    <a:pt x="2390" y="9381"/>
                    <a:pt x="1803" y="10796"/>
                  </a:cubicBezTo>
                  <a:cubicBezTo>
                    <a:pt x="2319" y="12016"/>
                    <a:pt x="2902" y="13133"/>
                    <a:pt x="3555" y="14147"/>
                  </a:cubicBezTo>
                  <a:cubicBezTo>
                    <a:pt x="4208" y="15165"/>
                    <a:pt x="4918" y="16014"/>
                    <a:pt x="5689" y="16708"/>
                  </a:cubicBezTo>
                  <a:cubicBezTo>
                    <a:pt x="6457" y="17399"/>
                    <a:pt x="7270" y="17940"/>
                    <a:pt x="8124" y="18325"/>
                  </a:cubicBezTo>
                  <a:cubicBezTo>
                    <a:pt x="8980" y="18719"/>
                    <a:pt x="9871" y="18906"/>
                    <a:pt x="10801" y="18906"/>
                  </a:cubicBezTo>
                  <a:moveTo>
                    <a:pt x="10695" y="3953"/>
                  </a:moveTo>
                  <a:cubicBezTo>
                    <a:pt x="10218" y="3953"/>
                    <a:pt x="9763" y="4089"/>
                    <a:pt x="9330" y="4365"/>
                  </a:cubicBezTo>
                  <a:cubicBezTo>
                    <a:pt x="8897" y="4644"/>
                    <a:pt x="8525" y="5015"/>
                    <a:pt x="8217" y="5486"/>
                  </a:cubicBezTo>
                  <a:cubicBezTo>
                    <a:pt x="7908" y="5953"/>
                    <a:pt x="7661" y="6511"/>
                    <a:pt x="7475" y="7165"/>
                  </a:cubicBezTo>
                  <a:cubicBezTo>
                    <a:pt x="7287" y="7816"/>
                    <a:pt x="7191" y="8495"/>
                    <a:pt x="7191" y="9216"/>
                  </a:cubicBezTo>
                  <a:cubicBezTo>
                    <a:pt x="7191" y="9484"/>
                    <a:pt x="7257" y="9715"/>
                    <a:pt x="7385" y="9918"/>
                  </a:cubicBezTo>
                  <a:cubicBezTo>
                    <a:pt x="7514" y="10120"/>
                    <a:pt x="7678" y="10215"/>
                    <a:pt x="7872" y="10215"/>
                  </a:cubicBezTo>
                  <a:cubicBezTo>
                    <a:pt x="8067" y="10215"/>
                    <a:pt x="8226" y="10116"/>
                    <a:pt x="8351" y="9910"/>
                  </a:cubicBezTo>
                  <a:cubicBezTo>
                    <a:pt x="8478" y="9701"/>
                    <a:pt x="8540" y="9473"/>
                    <a:pt x="8540" y="9216"/>
                  </a:cubicBezTo>
                  <a:cubicBezTo>
                    <a:pt x="8540" y="8301"/>
                    <a:pt x="8750" y="7533"/>
                    <a:pt x="9166" y="6912"/>
                  </a:cubicBezTo>
                  <a:cubicBezTo>
                    <a:pt x="9585" y="6287"/>
                    <a:pt x="10094" y="5978"/>
                    <a:pt x="10695" y="5978"/>
                  </a:cubicBezTo>
                  <a:cubicBezTo>
                    <a:pt x="10891" y="5978"/>
                    <a:pt x="11053" y="5872"/>
                    <a:pt x="11182" y="5670"/>
                  </a:cubicBezTo>
                  <a:cubicBezTo>
                    <a:pt x="11310" y="5464"/>
                    <a:pt x="11376" y="5229"/>
                    <a:pt x="11376" y="4957"/>
                  </a:cubicBezTo>
                  <a:cubicBezTo>
                    <a:pt x="11376" y="4663"/>
                    <a:pt x="11310" y="4424"/>
                    <a:pt x="11182" y="4233"/>
                  </a:cubicBezTo>
                  <a:cubicBezTo>
                    <a:pt x="11053" y="4045"/>
                    <a:pt x="10891" y="3953"/>
                    <a:pt x="10695" y="395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lIns="23262" tIns="23262" rIns="23262" bIns="23262" anchor="ctr"/>
            <a:lstStyle/>
            <a:p>
              <a:pPr algn="just" defTabSz="418644">
                <a:lnSpc>
                  <a:spcPct val="120000"/>
                </a:lnSpc>
                <a:defRPr/>
              </a:pPr>
              <a:endParaRPr lang="es-ES" sz="8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137150" y="4235234"/>
            <a:ext cx="1215136" cy="2209157"/>
            <a:chOff x="4684712" y="4402042"/>
            <a:chExt cx="1327095" cy="2412072"/>
          </a:xfrm>
        </p:grpSpPr>
        <p:sp>
          <p:nvSpPr>
            <p:cNvPr id="51" name="Freeform 10"/>
            <p:cNvSpPr>
              <a:spLocks noEditPoints="1"/>
            </p:cNvSpPr>
            <p:nvPr/>
          </p:nvSpPr>
          <p:spPr bwMode="auto">
            <a:xfrm>
              <a:off x="4684712" y="4402042"/>
              <a:ext cx="1327095" cy="2412072"/>
            </a:xfrm>
            <a:custGeom>
              <a:avLst/>
              <a:gdLst>
                <a:gd name="T0" fmla="*/ 0 w 1725"/>
                <a:gd name="T1" fmla="*/ 728 h 3136"/>
                <a:gd name="T2" fmla="*/ 654 w 1725"/>
                <a:gd name="T3" fmla="*/ 1382 h 3136"/>
                <a:gd name="T4" fmla="*/ 1577 w 1725"/>
                <a:gd name="T5" fmla="*/ 1789 h 3136"/>
                <a:gd name="T6" fmla="*/ 1669 w 1725"/>
                <a:gd name="T7" fmla="*/ 3119 h 3136"/>
                <a:gd name="T8" fmla="*/ 1666 w 1725"/>
                <a:gd name="T9" fmla="*/ 1513 h 3136"/>
                <a:gd name="T10" fmla="*/ 654 w 1725"/>
                <a:gd name="T11" fmla="*/ 73 h 3136"/>
                <a:gd name="T12" fmla="*/ 0 w 1725"/>
                <a:gd name="T13" fmla="*/ 728 h 3136"/>
                <a:gd name="T14" fmla="*/ 119 w 1725"/>
                <a:gd name="T15" fmla="*/ 727 h 3136"/>
                <a:gd name="T16" fmla="*/ 858 w 1725"/>
                <a:gd name="T17" fmla="*/ 232 h 3136"/>
                <a:gd name="T18" fmla="*/ 858 w 1725"/>
                <a:gd name="T19" fmla="*/ 232 h 3136"/>
                <a:gd name="T20" fmla="*/ 1517 w 1725"/>
                <a:gd name="T21" fmla="*/ 1260 h 3136"/>
                <a:gd name="T22" fmla="*/ 1327 w 1725"/>
                <a:gd name="T23" fmla="*/ 1365 h 3136"/>
                <a:gd name="T24" fmla="*/ 654 w 1725"/>
                <a:gd name="T25" fmla="*/ 1263 h 3136"/>
                <a:gd name="T26" fmla="*/ 119 w 1725"/>
                <a:gd name="T27" fmla="*/ 727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5" h="3136">
                  <a:moveTo>
                    <a:pt x="0" y="728"/>
                  </a:moveTo>
                  <a:cubicBezTo>
                    <a:pt x="0" y="1089"/>
                    <a:pt x="293" y="1382"/>
                    <a:pt x="654" y="1382"/>
                  </a:cubicBezTo>
                  <a:cubicBezTo>
                    <a:pt x="654" y="1382"/>
                    <a:pt x="1471" y="1368"/>
                    <a:pt x="1577" y="1789"/>
                  </a:cubicBezTo>
                  <a:cubicBezTo>
                    <a:pt x="1650" y="2081"/>
                    <a:pt x="1614" y="3136"/>
                    <a:pt x="1669" y="3119"/>
                  </a:cubicBezTo>
                  <a:cubicBezTo>
                    <a:pt x="1725" y="3102"/>
                    <a:pt x="1666" y="1513"/>
                    <a:pt x="1666" y="1513"/>
                  </a:cubicBezTo>
                  <a:cubicBezTo>
                    <a:pt x="1666" y="0"/>
                    <a:pt x="654" y="73"/>
                    <a:pt x="654" y="73"/>
                  </a:cubicBezTo>
                  <a:cubicBezTo>
                    <a:pt x="293" y="73"/>
                    <a:pt x="0" y="366"/>
                    <a:pt x="0" y="728"/>
                  </a:cubicBezTo>
                  <a:close/>
                  <a:moveTo>
                    <a:pt x="119" y="727"/>
                  </a:moveTo>
                  <a:cubicBezTo>
                    <a:pt x="119" y="431"/>
                    <a:pt x="464" y="101"/>
                    <a:pt x="858" y="232"/>
                  </a:cubicBezTo>
                  <a:cubicBezTo>
                    <a:pt x="858" y="232"/>
                    <a:pt x="858" y="232"/>
                    <a:pt x="858" y="232"/>
                  </a:cubicBezTo>
                  <a:cubicBezTo>
                    <a:pt x="1302" y="379"/>
                    <a:pt x="1461" y="872"/>
                    <a:pt x="1517" y="1260"/>
                  </a:cubicBezTo>
                  <a:cubicBezTo>
                    <a:pt x="1530" y="1352"/>
                    <a:pt x="1487" y="1434"/>
                    <a:pt x="1327" y="1365"/>
                  </a:cubicBezTo>
                  <a:cubicBezTo>
                    <a:pt x="1190" y="1306"/>
                    <a:pt x="976" y="1254"/>
                    <a:pt x="654" y="1263"/>
                  </a:cubicBezTo>
                  <a:cubicBezTo>
                    <a:pt x="358" y="1263"/>
                    <a:pt x="119" y="1023"/>
                    <a:pt x="119" y="7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AutoShape 38"/>
            <p:cNvSpPr>
              <a:spLocks/>
            </p:cNvSpPr>
            <p:nvPr/>
          </p:nvSpPr>
          <p:spPr bwMode="auto">
            <a:xfrm>
              <a:off x="5076199" y="4805525"/>
              <a:ext cx="345669" cy="3470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2" y="2850"/>
                  </a:moveTo>
                  <a:cubicBezTo>
                    <a:pt x="18363" y="3806"/>
                    <a:pt x="19524" y="5033"/>
                    <a:pt x="20354" y="6530"/>
                  </a:cubicBezTo>
                  <a:cubicBezTo>
                    <a:pt x="21184" y="8031"/>
                    <a:pt x="21599" y="9635"/>
                    <a:pt x="21599" y="11342"/>
                  </a:cubicBezTo>
                  <a:cubicBezTo>
                    <a:pt x="21599" y="12759"/>
                    <a:pt x="21318" y="14087"/>
                    <a:pt x="20754" y="15328"/>
                  </a:cubicBezTo>
                  <a:cubicBezTo>
                    <a:pt x="20184" y="16569"/>
                    <a:pt x="19415" y="17654"/>
                    <a:pt x="18433" y="18587"/>
                  </a:cubicBezTo>
                  <a:cubicBezTo>
                    <a:pt x="17451" y="19520"/>
                    <a:pt x="16300" y="20255"/>
                    <a:pt x="14984" y="20793"/>
                  </a:cubicBezTo>
                  <a:cubicBezTo>
                    <a:pt x="13669" y="21332"/>
                    <a:pt x="12269" y="21599"/>
                    <a:pt x="10775" y="21599"/>
                  </a:cubicBezTo>
                  <a:cubicBezTo>
                    <a:pt x="9287" y="21599"/>
                    <a:pt x="7890" y="21332"/>
                    <a:pt x="6584" y="20793"/>
                  </a:cubicBezTo>
                  <a:cubicBezTo>
                    <a:pt x="5278" y="20255"/>
                    <a:pt x="4136" y="19520"/>
                    <a:pt x="3160" y="18587"/>
                  </a:cubicBezTo>
                  <a:cubicBezTo>
                    <a:pt x="2184" y="17654"/>
                    <a:pt x="1412" y="16569"/>
                    <a:pt x="845" y="15328"/>
                  </a:cubicBezTo>
                  <a:cubicBezTo>
                    <a:pt x="278" y="14087"/>
                    <a:pt x="0" y="12759"/>
                    <a:pt x="0" y="11342"/>
                  </a:cubicBezTo>
                  <a:cubicBezTo>
                    <a:pt x="0" y="9635"/>
                    <a:pt x="415" y="8031"/>
                    <a:pt x="1245" y="6530"/>
                  </a:cubicBezTo>
                  <a:cubicBezTo>
                    <a:pt x="2075" y="5033"/>
                    <a:pt x="3236" y="3806"/>
                    <a:pt x="4724" y="2850"/>
                  </a:cubicBezTo>
                  <a:cubicBezTo>
                    <a:pt x="4839" y="2761"/>
                    <a:pt x="4975" y="2732"/>
                    <a:pt x="5130" y="2770"/>
                  </a:cubicBezTo>
                  <a:cubicBezTo>
                    <a:pt x="5306" y="2804"/>
                    <a:pt x="5430" y="2879"/>
                    <a:pt x="5493" y="2989"/>
                  </a:cubicBezTo>
                  <a:lnTo>
                    <a:pt x="6800" y="4797"/>
                  </a:lnTo>
                  <a:cubicBezTo>
                    <a:pt x="6896" y="4906"/>
                    <a:pt x="6927" y="5033"/>
                    <a:pt x="6887" y="5174"/>
                  </a:cubicBezTo>
                  <a:cubicBezTo>
                    <a:pt x="6848" y="5318"/>
                    <a:pt x="6769" y="5436"/>
                    <a:pt x="6654" y="5525"/>
                  </a:cubicBezTo>
                  <a:cubicBezTo>
                    <a:pt x="5630" y="6185"/>
                    <a:pt x="4833" y="7026"/>
                    <a:pt x="4269" y="8042"/>
                  </a:cubicBezTo>
                  <a:cubicBezTo>
                    <a:pt x="3703" y="9056"/>
                    <a:pt x="3421" y="10156"/>
                    <a:pt x="3421" y="11342"/>
                  </a:cubicBezTo>
                  <a:cubicBezTo>
                    <a:pt x="3421" y="12298"/>
                    <a:pt x="3612" y="13208"/>
                    <a:pt x="3993" y="14066"/>
                  </a:cubicBezTo>
                  <a:cubicBezTo>
                    <a:pt x="4375" y="14925"/>
                    <a:pt x="4900" y="15667"/>
                    <a:pt x="5569" y="16298"/>
                  </a:cubicBezTo>
                  <a:cubicBezTo>
                    <a:pt x="6236" y="16929"/>
                    <a:pt x="7021" y="17430"/>
                    <a:pt x="7918" y="17796"/>
                  </a:cubicBezTo>
                  <a:cubicBezTo>
                    <a:pt x="8815" y="18161"/>
                    <a:pt x="9769" y="18346"/>
                    <a:pt x="10772" y="18346"/>
                  </a:cubicBezTo>
                  <a:cubicBezTo>
                    <a:pt x="11778" y="18346"/>
                    <a:pt x="12733" y="18161"/>
                    <a:pt x="13639" y="17796"/>
                  </a:cubicBezTo>
                  <a:cubicBezTo>
                    <a:pt x="14542" y="17430"/>
                    <a:pt x="15333" y="16929"/>
                    <a:pt x="16009" y="16298"/>
                  </a:cubicBezTo>
                  <a:cubicBezTo>
                    <a:pt x="16684" y="15668"/>
                    <a:pt x="17215" y="14927"/>
                    <a:pt x="17596" y="14075"/>
                  </a:cubicBezTo>
                  <a:cubicBezTo>
                    <a:pt x="17978" y="13220"/>
                    <a:pt x="18169" y="12307"/>
                    <a:pt x="18169" y="11342"/>
                  </a:cubicBezTo>
                  <a:cubicBezTo>
                    <a:pt x="18169" y="10156"/>
                    <a:pt x="17881" y="9056"/>
                    <a:pt x="17312" y="8042"/>
                  </a:cubicBezTo>
                  <a:cubicBezTo>
                    <a:pt x="16742" y="7023"/>
                    <a:pt x="15951" y="6185"/>
                    <a:pt x="14933" y="5525"/>
                  </a:cubicBezTo>
                  <a:cubicBezTo>
                    <a:pt x="14800" y="5436"/>
                    <a:pt x="14721" y="5324"/>
                    <a:pt x="14703" y="5197"/>
                  </a:cubicBezTo>
                  <a:cubicBezTo>
                    <a:pt x="14663" y="5050"/>
                    <a:pt x="14693" y="4915"/>
                    <a:pt x="14787" y="4797"/>
                  </a:cubicBezTo>
                  <a:lnTo>
                    <a:pt x="16066" y="2989"/>
                  </a:lnTo>
                  <a:cubicBezTo>
                    <a:pt x="16160" y="2879"/>
                    <a:pt x="16284" y="2810"/>
                    <a:pt x="16436" y="2784"/>
                  </a:cubicBezTo>
                  <a:cubicBezTo>
                    <a:pt x="16593" y="2755"/>
                    <a:pt x="16739" y="2778"/>
                    <a:pt x="16872" y="2850"/>
                  </a:cubicBezTo>
                  <a:moveTo>
                    <a:pt x="9663" y="10778"/>
                  </a:moveTo>
                  <a:cubicBezTo>
                    <a:pt x="9509" y="10778"/>
                    <a:pt x="9375" y="10726"/>
                    <a:pt x="9263" y="10625"/>
                  </a:cubicBezTo>
                  <a:cubicBezTo>
                    <a:pt x="9154" y="10524"/>
                    <a:pt x="9096" y="10398"/>
                    <a:pt x="9096" y="10239"/>
                  </a:cubicBezTo>
                  <a:lnTo>
                    <a:pt x="9096" y="535"/>
                  </a:lnTo>
                  <a:cubicBezTo>
                    <a:pt x="9096" y="388"/>
                    <a:pt x="9151" y="264"/>
                    <a:pt x="9257" y="158"/>
                  </a:cubicBezTo>
                  <a:cubicBezTo>
                    <a:pt x="9363" y="48"/>
                    <a:pt x="9496" y="0"/>
                    <a:pt x="9663" y="0"/>
                  </a:cubicBezTo>
                  <a:lnTo>
                    <a:pt x="11942" y="0"/>
                  </a:lnTo>
                  <a:cubicBezTo>
                    <a:pt x="12096" y="0"/>
                    <a:pt x="12230" y="48"/>
                    <a:pt x="12339" y="158"/>
                  </a:cubicBezTo>
                  <a:cubicBezTo>
                    <a:pt x="12451" y="264"/>
                    <a:pt x="12509" y="388"/>
                    <a:pt x="12509" y="535"/>
                  </a:cubicBezTo>
                  <a:lnTo>
                    <a:pt x="12509" y="10239"/>
                  </a:lnTo>
                  <a:cubicBezTo>
                    <a:pt x="12509" y="10386"/>
                    <a:pt x="12454" y="10513"/>
                    <a:pt x="12348" y="10620"/>
                  </a:cubicBezTo>
                  <a:cubicBezTo>
                    <a:pt x="12242" y="10723"/>
                    <a:pt x="12106" y="10778"/>
                    <a:pt x="11942" y="10778"/>
                  </a:cubicBezTo>
                  <a:lnTo>
                    <a:pt x="9663" y="107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lIns="23262" tIns="23262" rIns="23262" bIns="23262" anchor="ctr"/>
            <a:lstStyle/>
            <a:p>
              <a:pPr algn="just" defTabSz="418644">
                <a:lnSpc>
                  <a:spcPct val="120000"/>
                </a:lnSpc>
                <a:defRPr/>
              </a:pPr>
              <a:endParaRPr lang="es-ES" sz="8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594699" y="5256656"/>
            <a:ext cx="1017283" cy="1164487"/>
            <a:chOff x="6276556" y="5517283"/>
            <a:chExt cx="1111011" cy="1271447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6276556" y="5517283"/>
              <a:ext cx="1111011" cy="1271447"/>
            </a:xfrm>
            <a:custGeom>
              <a:avLst/>
              <a:gdLst>
                <a:gd name="T0" fmla="*/ 790 w 1444"/>
                <a:gd name="T1" fmla="*/ 20 h 1653"/>
                <a:gd name="T2" fmla="*/ 172 w 1444"/>
                <a:gd name="T3" fmla="*/ 389 h 1653"/>
                <a:gd name="T4" fmla="*/ 58 w 1444"/>
                <a:gd name="T5" fmla="*/ 1653 h 1653"/>
                <a:gd name="T6" fmla="*/ 136 w 1444"/>
                <a:gd name="T7" fmla="*/ 1463 h 1653"/>
                <a:gd name="T8" fmla="*/ 783 w 1444"/>
                <a:gd name="T9" fmla="*/ 1329 h 1653"/>
                <a:gd name="T10" fmla="*/ 1444 w 1444"/>
                <a:gd name="T11" fmla="*/ 675 h 1653"/>
                <a:gd name="T12" fmla="*/ 790 w 1444"/>
                <a:gd name="T13" fmla="*/ 20 h 1653"/>
                <a:gd name="T14" fmla="*/ 792 w 1444"/>
                <a:gd name="T15" fmla="*/ 1206 h 1653"/>
                <a:gd name="T16" fmla="*/ 324 w 1444"/>
                <a:gd name="T17" fmla="*/ 1248 h 1653"/>
                <a:gd name="T18" fmla="*/ 170 w 1444"/>
                <a:gd name="T19" fmla="*/ 1129 h 1653"/>
                <a:gd name="T20" fmla="*/ 337 w 1444"/>
                <a:gd name="T21" fmla="*/ 389 h 1653"/>
                <a:gd name="T22" fmla="*/ 792 w 1444"/>
                <a:gd name="T23" fmla="*/ 135 h 1653"/>
                <a:gd name="T24" fmla="*/ 1328 w 1444"/>
                <a:gd name="T25" fmla="*/ 671 h 1653"/>
                <a:gd name="T26" fmla="*/ 792 w 1444"/>
                <a:gd name="T27" fmla="*/ 1206 h 1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4" h="1653">
                  <a:moveTo>
                    <a:pt x="790" y="20"/>
                  </a:moveTo>
                  <a:cubicBezTo>
                    <a:pt x="453" y="39"/>
                    <a:pt x="262" y="224"/>
                    <a:pt x="172" y="389"/>
                  </a:cubicBezTo>
                  <a:cubicBezTo>
                    <a:pt x="0" y="703"/>
                    <a:pt x="0" y="1653"/>
                    <a:pt x="58" y="1653"/>
                  </a:cubicBezTo>
                  <a:cubicBezTo>
                    <a:pt x="99" y="1653"/>
                    <a:pt x="57" y="1579"/>
                    <a:pt x="136" y="1463"/>
                  </a:cubicBezTo>
                  <a:cubicBezTo>
                    <a:pt x="221" y="1338"/>
                    <a:pt x="783" y="1329"/>
                    <a:pt x="783" y="1329"/>
                  </a:cubicBezTo>
                  <a:cubicBezTo>
                    <a:pt x="1151" y="1329"/>
                    <a:pt x="1444" y="1036"/>
                    <a:pt x="1444" y="675"/>
                  </a:cubicBezTo>
                  <a:cubicBezTo>
                    <a:pt x="1444" y="313"/>
                    <a:pt x="1151" y="0"/>
                    <a:pt x="790" y="20"/>
                  </a:cubicBezTo>
                  <a:close/>
                  <a:moveTo>
                    <a:pt x="792" y="1206"/>
                  </a:moveTo>
                  <a:cubicBezTo>
                    <a:pt x="582" y="1199"/>
                    <a:pt x="427" y="1223"/>
                    <a:pt x="324" y="1248"/>
                  </a:cubicBezTo>
                  <a:cubicBezTo>
                    <a:pt x="222" y="1273"/>
                    <a:pt x="170" y="1254"/>
                    <a:pt x="170" y="1129"/>
                  </a:cubicBezTo>
                  <a:cubicBezTo>
                    <a:pt x="170" y="923"/>
                    <a:pt x="204" y="603"/>
                    <a:pt x="337" y="389"/>
                  </a:cubicBezTo>
                  <a:cubicBezTo>
                    <a:pt x="432" y="237"/>
                    <a:pt x="600" y="135"/>
                    <a:pt x="792" y="135"/>
                  </a:cubicBezTo>
                  <a:cubicBezTo>
                    <a:pt x="1088" y="135"/>
                    <a:pt x="1328" y="375"/>
                    <a:pt x="1328" y="671"/>
                  </a:cubicBezTo>
                  <a:cubicBezTo>
                    <a:pt x="1328" y="966"/>
                    <a:pt x="1088" y="1206"/>
                    <a:pt x="792" y="120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AutoShape 66"/>
            <p:cNvSpPr>
              <a:spLocks/>
            </p:cNvSpPr>
            <p:nvPr/>
          </p:nvSpPr>
          <p:spPr bwMode="auto">
            <a:xfrm>
              <a:off x="6728635" y="5874499"/>
              <a:ext cx="314696" cy="314696"/>
            </a:xfrm>
            <a:custGeom>
              <a:avLst/>
              <a:gdLst>
                <a:gd name="T0" fmla="*/ 10799 w 21598"/>
                <a:gd name="T1" fmla="*/ 10800 h 21600"/>
                <a:gd name="T2" fmla="*/ 10799 w 21598"/>
                <a:gd name="T3" fmla="*/ 10800 h 21600"/>
                <a:gd name="T4" fmla="*/ 10799 w 21598"/>
                <a:gd name="T5" fmla="*/ 10800 h 21600"/>
                <a:gd name="T6" fmla="*/ 10799 w 21598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98" h="21600">
                  <a:moveTo>
                    <a:pt x="17537" y="12697"/>
                  </a:moveTo>
                  <a:lnTo>
                    <a:pt x="19798" y="9997"/>
                  </a:lnTo>
                  <a:lnTo>
                    <a:pt x="19798" y="17284"/>
                  </a:lnTo>
                  <a:cubicBezTo>
                    <a:pt x="19798" y="17874"/>
                    <a:pt x="19700" y="18429"/>
                    <a:pt x="19505" y="18949"/>
                  </a:cubicBezTo>
                  <a:cubicBezTo>
                    <a:pt x="19309" y="19469"/>
                    <a:pt x="19049" y="19928"/>
                    <a:pt x="18721" y="20321"/>
                  </a:cubicBezTo>
                  <a:cubicBezTo>
                    <a:pt x="18394" y="20715"/>
                    <a:pt x="18014" y="21027"/>
                    <a:pt x="17583" y="21256"/>
                  </a:cubicBezTo>
                  <a:cubicBezTo>
                    <a:pt x="17153" y="21485"/>
                    <a:pt x="16690" y="21599"/>
                    <a:pt x="16188" y="21599"/>
                  </a:cubicBezTo>
                  <a:lnTo>
                    <a:pt x="3595" y="21599"/>
                  </a:lnTo>
                  <a:cubicBezTo>
                    <a:pt x="3103" y="21599"/>
                    <a:pt x="2635" y="21485"/>
                    <a:pt x="2195" y="21256"/>
                  </a:cubicBezTo>
                  <a:cubicBezTo>
                    <a:pt x="1754" y="21027"/>
                    <a:pt x="1372" y="20715"/>
                    <a:pt x="1052" y="20321"/>
                  </a:cubicBezTo>
                  <a:cubicBezTo>
                    <a:pt x="734" y="19928"/>
                    <a:pt x="477" y="19469"/>
                    <a:pt x="286" y="18949"/>
                  </a:cubicBezTo>
                  <a:cubicBezTo>
                    <a:pt x="95" y="18429"/>
                    <a:pt x="0" y="17874"/>
                    <a:pt x="0" y="17284"/>
                  </a:cubicBezTo>
                  <a:lnTo>
                    <a:pt x="0" y="4315"/>
                  </a:lnTo>
                  <a:cubicBezTo>
                    <a:pt x="0" y="3722"/>
                    <a:pt x="95" y="3164"/>
                    <a:pt x="286" y="2632"/>
                  </a:cubicBezTo>
                  <a:cubicBezTo>
                    <a:pt x="477" y="2106"/>
                    <a:pt x="734" y="1645"/>
                    <a:pt x="1052" y="1263"/>
                  </a:cubicBezTo>
                  <a:cubicBezTo>
                    <a:pt x="1372" y="878"/>
                    <a:pt x="1754" y="572"/>
                    <a:pt x="2195" y="343"/>
                  </a:cubicBezTo>
                  <a:cubicBezTo>
                    <a:pt x="2635" y="114"/>
                    <a:pt x="3103" y="0"/>
                    <a:pt x="3595" y="0"/>
                  </a:cubicBezTo>
                  <a:lnTo>
                    <a:pt x="16188" y="0"/>
                  </a:lnTo>
                  <a:cubicBezTo>
                    <a:pt x="16401" y="0"/>
                    <a:pt x="16605" y="26"/>
                    <a:pt x="16798" y="82"/>
                  </a:cubicBezTo>
                  <a:lnTo>
                    <a:pt x="14608" y="2714"/>
                  </a:lnTo>
                  <a:lnTo>
                    <a:pt x="3595" y="2714"/>
                  </a:lnTo>
                  <a:cubicBezTo>
                    <a:pt x="3228" y="2714"/>
                    <a:pt x="2914" y="2867"/>
                    <a:pt x="2652" y="3184"/>
                  </a:cubicBezTo>
                  <a:cubicBezTo>
                    <a:pt x="2391" y="3496"/>
                    <a:pt x="2261" y="3875"/>
                    <a:pt x="2261" y="4315"/>
                  </a:cubicBezTo>
                  <a:lnTo>
                    <a:pt x="2261" y="17284"/>
                  </a:lnTo>
                  <a:cubicBezTo>
                    <a:pt x="2261" y="17724"/>
                    <a:pt x="2391" y="18101"/>
                    <a:pt x="2652" y="18412"/>
                  </a:cubicBezTo>
                  <a:cubicBezTo>
                    <a:pt x="2914" y="18729"/>
                    <a:pt x="3228" y="18888"/>
                    <a:pt x="3595" y="18888"/>
                  </a:cubicBezTo>
                  <a:lnTo>
                    <a:pt x="16188" y="18888"/>
                  </a:lnTo>
                  <a:cubicBezTo>
                    <a:pt x="16556" y="18888"/>
                    <a:pt x="16874" y="18729"/>
                    <a:pt x="17138" y="18412"/>
                  </a:cubicBezTo>
                  <a:cubicBezTo>
                    <a:pt x="17405" y="18101"/>
                    <a:pt x="17537" y="17724"/>
                    <a:pt x="17537" y="17284"/>
                  </a:cubicBezTo>
                  <a:lnTo>
                    <a:pt x="17537" y="12697"/>
                  </a:lnTo>
                  <a:close/>
                  <a:moveTo>
                    <a:pt x="21333" y="2796"/>
                  </a:moveTo>
                  <a:cubicBezTo>
                    <a:pt x="21514" y="3011"/>
                    <a:pt x="21599" y="3272"/>
                    <a:pt x="21597" y="3578"/>
                  </a:cubicBezTo>
                  <a:cubicBezTo>
                    <a:pt x="21592" y="3881"/>
                    <a:pt x="21504" y="4136"/>
                    <a:pt x="21333" y="4342"/>
                  </a:cubicBezTo>
                  <a:lnTo>
                    <a:pt x="13005" y="14346"/>
                  </a:lnTo>
                  <a:lnTo>
                    <a:pt x="11854" y="15721"/>
                  </a:lnTo>
                  <a:cubicBezTo>
                    <a:pt x="11676" y="15938"/>
                    <a:pt x="11458" y="16044"/>
                    <a:pt x="11206" y="16044"/>
                  </a:cubicBezTo>
                  <a:cubicBezTo>
                    <a:pt x="10951" y="16044"/>
                    <a:pt x="10733" y="15938"/>
                    <a:pt x="10555" y="15721"/>
                  </a:cubicBezTo>
                  <a:lnTo>
                    <a:pt x="9383" y="14346"/>
                  </a:lnTo>
                  <a:lnTo>
                    <a:pt x="4779" y="8787"/>
                  </a:lnTo>
                  <a:cubicBezTo>
                    <a:pt x="4600" y="8573"/>
                    <a:pt x="4507" y="8314"/>
                    <a:pt x="4507" y="8006"/>
                  </a:cubicBezTo>
                  <a:cubicBezTo>
                    <a:pt x="4507" y="7703"/>
                    <a:pt x="4600" y="7441"/>
                    <a:pt x="4779" y="7227"/>
                  </a:cubicBezTo>
                  <a:lnTo>
                    <a:pt x="5927" y="5846"/>
                  </a:lnTo>
                  <a:cubicBezTo>
                    <a:pt x="6106" y="5635"/>
                    <a:pt x="6323" y="5526"/>
                    <a:pt x="6578" y="5526"/>
                  </a:cubicBezTo>
                  <a:cubicBezTo>
                    <a:pt x="6830" y="5526"/>
                    <a:pt x="7043" y="5634"/>
                    <a:pt x="7214" y="5846"/>
                  </a:cubicBezTo>
                  <a:lnTo>
                    <a:pt x="11198" y="10632"/>
                  </a:lnTo>
                  <a:lnTo>
                    <a:pt x="18861" y="1404"/>
                  </a:lnTo>
                  <a:cubicBezTo>
                    <a:pt x="19040" y="1186"/>
                    <a:pt x="19262" y="1084"/>
                    <a:pt x="19524" y="1087"/>
                  </a:cubicBezTo>
                  <a:cubicBezTo>
                    <a:pt x="19786" y="1092"/>
                    <a:pt x="20001" y="1198"/>
                    <a:pt x="20173" y="1404"/>
                  </a:cubicBezTo>
                  <a:lnTo>
                    <a:pt x="21333" y="279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/>
          </p:spPr>
          <p:txBody>
            <a:bodyPr lIns="23262" tIns="23262" rIns="23262" bIns="23262" anchor="ctr"/>
            <a:lstStyle/>
            <a:p>
              <a:pPr algn="just" defTabSz="418644">
                <a:lnSpc>
                  <a:spcPct val="120000"/>
                </a:lnSpc>
                <a:defRPr/>
              </a:pPr>
              <a:endParaRPr lang="es-ES" sz="8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6537191" y="4231061"/>
            <a:ext cx="1215733" cy="2209157"/>
            <a:chOff x="6213749" y="4397485"/>
            <a:chExt cx="1327746" cy="2412072"/>
          </a:xfrm>
        </p:grpSpPr>
        <p:sp>
          <p:nvSpPr>
            <p:cNvPr id="49" name="Freeform 7"/>
            <p:cNvSpPr>
              <a:spLocks noEditPoints="1"/>
            </p:cNvSpPr>
            <p:nvPr/>
          </p:nvSpPr>
          <p:spPr bwMode="auto">
            <a:xfrm>
              <a:off x="6213749" y="4397485"/>
              <a:ext cx="1327746" cy="2412072"/>
            </a:xfrm>
            <a:custGeom>
              <a:avLst/>
              <a:gdLst>
                <a:gd name="T0" fmla="*/ 1072 w 1726"/>
                <a:gd name="T1" fmla="*/ 73 h 3136"/>
                <a:gd name="T2" fmla="*/ 60 w 1726"/>
                <a:gd name="T3" fmla="*/ 1513 h 3136"/>
                <a:gd name="T4" fmla="*/ 57 w 1726"/>
                <a:gd name="T5" fmla="*/ 3119 h 3136"/>
                <a:gd name="T6" fmla="*/ 149 w 1726"/>
                <a:gd name="T7" fmla="*/ 1789 h 3136"/>
                <a:gd name="T8" fmla="*/ 1072 w 1726"/>
                <a:gd name="T9" fmla="*/ 1382 h 3136"/>
                <a:gd name="T10" fmla="*/ 1726 w 1726"/>
                <a:gd name="T11" fmla="*/ 728 h 3136"/>
                <a:gd name="T12" fmla="*/ 1072 w 1726"/>
                <a:gd name="T13" fmla="*/ 73 h 3136"/>
                <a:gd name="T14" fmla="*/ 1072 w 1726"/>
                <a:gd name="T15" fmla="*/ 1263 h 3136"/>
                <a:gd name="T16" fmla="*/ 399 w 1726"/>
                <a:gd name="T17" fmla="*/ 1365 h 3136"/>
                <a:gd name="T18" fmla="*/ 209 w 1726"/>
                <a:gd name="T19" fmla="*/ 1260 h 3136"/>
                <a:gd name="T20" fmla="*/ 867 w 1726"/>
                <a:gd name="T21" fmla="*/ 232 h 3136"/>
                <a:gd name="T22" fmla="*/ 867 w 1726"/>
                <a:gd name="T23" fmla="*/ 232 h 3136"/>
                <a:gd name="T24" fmla="*/ 1607 w 1726"/>
                <a:gd name="T25" fmla="*/ 727 h 3136"/>
                <a:gd name="T26" fmla="*/ 1072 w 1726"/>
                <a:gd name="T27" fmla="*/ 1263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6" h="3136">
                  <a:moveTo>
                    <a:pt x="1072" y="73"/>
                  </a:moveTo>
                  <a:cubicBezTo>
                    <a:pt x="1072" y="73"/>
                    <a:pt x="60" y="0"/>
                    <a:pt x="60" y="1513"/>
                  </a:cubicBezTo>
                  <a:cubicBezTo>
                    <a:pt x="60" y="1513"/>
                    <a:pt x="0" y="3102"/>
                    <a:pt x="57" y="3119"/>
                  </a:cubicBezTo>
                  <a:cubicBezTo>
                    <a:pt x="111" y="3136"/>
                    <a:pt x="75" y="2081"/>
                    <a:pt x="149" y="1789"/>
                  </a:cubicBezTo>
                  <a:cubicBezTo>
                    <a:pt x="255" y="1368"/>
                    <a:pt x="1072" y="1382"/>
                    <a:pt x="1072" y="1382"/>
                  </a:cubicBezTo>
                  <a:cubicBezTo>
                    <a:pt x="1433" y="1382"/>
                    <a:pt x="1726" y="1089"/>
                    <a:pt x="1726" y="728"/>
                  </a:cubicBezTo>
                  <a:cubicBezTo>
                    <a:pt x="1726" y="366"/>
                    <a:pt x="1433" y="73"/>
                    <a:pt x="1072" y="73"/>
                  </a:cubicBezTo>
                  <a:close/>
                  <a:moveTo>
                    <a:pt x="1072" y="1263"/>
                  </a:moveTo>
                  <a:cubicBezTo>
                    <a:pt x="750" y="1254"/>
                    <a:pt x="536" y="1306"/>
                    <a:pt x="399" y="1365"/>
                  </a:cubicBezTo>
                  <a:cubicBezTo>
                    <a:pt x="239" y="1434"/>
                    <a:pt x="196" y="1352"/>
                    <a:pt x="209" y="1260"/>
                  </a:cubicBezTo>
                  <a:cubicBezTo>
                    <a:pt x="265" y="872"/>
                    <a:pt x="424" y="379"/>
                    <a:pt x="867" y="232"/>
                  </a:cubicBezTo>
                  <a:cubicBezTo>
                    <a:pt x="867" y="232"/>
                    <a:pt x="867" y="232"/>
                    <a:pt x="867" y="232"/>
                  </a:cubicBezTo>
                  <a:cubicBezTo>
                    <a:pt x="1262" y="101"/>
                    <a:pt x="1607" y="431"/>
                    <a:pt x="1607" y="727"/>
                  </a:cubicBezTo>
                  <a:cubicBezTo>
                    <a:pt x="1607" y="1023"/>
                    <a:pt x="1367" y="1263"/>
                    <a:pt x="1072" y="12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AutoShape 122"/>
            <p:cNvSpPr>
              <a:spLocks/>
            </p:cNvSpPr>
            <p:nvPr/>
          </p:nvSpPr>
          <p:spPr bwMode="auto">
            <a:xfrm>
              <a:off x="6799530" y="4793980"/>
              <a:ext cx="315505" cy="3470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4921"/>
                  </a:moveTo>
                  <a:lnTo>
                    <a:pt x="21599" y="5871"/>
                  </a:lnTo>
                  <a:cubicBezTo>
                    <a:pt x="21192" y="6052"/>
                    <a:pt x="20518" y="6202"/>
                    <a:pt x="19564" y="6320"/>
                  </a:cubicBezTo>
                  <a:cubicBezTo>
                    <a:pt x="18617" y="6436"/>
                    <a:pt x="17593" y="6522"/>
                    <a:pt x="16494" y="6579"/>
                  </a:cubicBezTo>
                  <a:cubicBezTo>
                    <a:pt x="15398" y="6643"/>
                    <a:pt x="14330" y="6677"/>
                    <a:pt x="13290" y="6683"/>
                  </a:cubicBezTo>
                  <a:cubicBezTo>
                    <a:pt x="12253" y="6692"/>
                    <a:pt x="11427" y="6698"/>
                    <a:pt x="10808" y="6698"/>
                  </a:cubicBezTo>
                  <a:cubicBezTo>
                    <a:pt x="10200" y="6698"/>
                    <a:pt x="9374" y="6692"/>
                    <a:pt x="8326" y="6683"/>
                  </a:cubicBezTo>
                  <a:cubicBezTo>
                    <a:pt x="7276" y="6677"/>
                    <a:pt x="6204" y="6643"/>
                    <a:pt x="5105" y="6579"/>
                  </a:cubicBezTo>
                  <a:cubicBezTo>
                    <a:pt x="4009" y="6522"/>
                    <a:pt x="2993" y="6436"/>
                    <a:pt x="2053" y="6326"/>
                  </a:cubicBezTo>
                  <a:cubicBezTo>
                    <a:pt x="1116" y="6214"/>
                    <a:pt x="442" y="6064"/>
                    <a:pt x="34" y="5871"/>
                  </a:cubicBezTo>
                  <a:cubicBezTo>
                    <a:pt x="10" y="5724"/>
                    <a:pt x="0" y="5566"/>
                    <a:pt x="0" y="5393"/>
                  </a:cubicBezTo>
                  <a:lnTo>
                    <a:pt x="0" y="4921"/>
                  </a:lnTo>
                  <a:lnTo>
                    <a:pt x="0" y="4423"/>
                  </a:lnTo>
                  <a:cubicBezTo>
                    <a:pt x="0" y="4258"/>
                    <a:pt x="10" y="4092"/>
                    <a:pt x="34" y="3924"/>
                  </a:cubicBezTo>
                  <a:cubicBezTo>
                    <a:pt x="307" y="3801"/>
                    <a:pt x="701" y="3688"/>
                    <a:pt x="1213" y="3602"/>
                  </a:cubicBezTo>
                  <a:cubicBezTo>
                    <a:pt x="1717" y="3516"/>
                    <a:pt x="2257" y="3444"/>
                    <a:pt x="2830" y="3389"/>
                  </a:cubicBezTo>
                  <a:cubicBezTo>
                    <a:pt x="3404" y="3334"/>
                    <a:pt x="3971" y="3294"/>
                    <a:pt x="4528" y="3265"/>
                  </a:cubicBezTo>
                  <a:cubicBezTo>
                    <a:pt x="5084" y="3239"/>
                    <a:pt x="5516" y="3213"/>
                    <a:pt x="5827" y="3196"/>
                  </a:cubicBezTo>
                  <a:cubicBezTo>
                    <a:pt x="5737" y="2444"/>
                    <a:pt x="5800" y="1857"/>
                    <a:pt x="6017" y="1431"/>
                  </a:cubicBezTo>
                  <a:cubicBezTo>
                    <a:pt x="6232" y="1010"/>
                    <a:pt x="6560" y="693"/>
                    <a:pt x="7003" y="489"/>
                  </a:cubicBezTo>
                  <a:cubicBezTo>
                    <a:pt x="7441" y="282"/>
                    <a:pt x="7984" y="146"/>
                    <a:pt x="8631" y="86"/>
                  </a:cubicBezTo>
                  <a:cubicBezTo>
                    <a:pt x="9280" y="28"/>
                    <a:pt x="9999" y="0"/>
                    <a:pt x="10808" y="0"/>
                  </a:cubicBezTo>
                  <a:cubicBezTo>
                    <a:pt x="11417" y="0"/>
                    <a:pt x="12021" y="11"/>
                    <a:pt x="12619" y="40"/>
                  </a:cubicBezTo>
                  <a:cubicBezTo>
                    <a:pt x="13221" y="69"/>
                    <a:pt x="13757" y="164"/>
                    <a:pt x="14234" y="319"/>
                  </a:cubicBezTo>
                  <a:cubicBezTo>
                    <a:pt x="14707" y="483"/>
                    <a:pt x="15084" y="734"/>
                    <a:pt x="15367" y="1074"/>
                  </a:cubicBezTo>
                  <a:cubicBezTo>
                    <a:pt x="15647" y="1413"/>
                    <a:pt x="15789" y="1894"/>
                    <a:pt x="15789" y="2519"/>
                  </a:cubicBezTo>
                  <a:lnTo>
                    <a:pt x="15789" y="2850"/>
                  </a:lnTo>
                  <a:cubicBezTo>
                    <a:pt x="15789" y="2963"/>
                    <a:pt x="15775" y="3078"/>
                    <a:pt x="15758" y="3196"/>
                  </a:cubicBezTo>
                  <a:cubicBezTo>
                    <a:pt x="16076" y="3213"/>
                    <a:pt x="16511" y="3239"/>
                    <a:pt x="17061" y="3265"/>
                  </a:cubicBezTo>
                  <a:cubicBezTo>
                    <a:pt x="17611" y="3294"/>
                    <a:pt x="18178" y="3334"/>
                    <a:pt x="18758" y="3389"/>
                  </a:cubicBezTo>
                  <a:cubicBezTo>
                    <a:pt x="19335" y="3443"/>
                    <a:pt x="19885" y="3515"/>
                    <a:pt x="20404" y="3602"/>
                  </a:cubicBezTo>
                  <a:cubicBezTo>
                    <a:pt x="20922" y="3688"/>
                    <a:pt x="21323" y="3801"/>
                    <a:pt x="21596" y="3924"/>
                  </a:cubicBezTo>
                  <a:lnTo>
                    <a:pt x="21596" y="4921"/>
                  </a:lnTo>
                  <a:close/>
                  <a:moveTo>
                    <a:pt x="10812" y="8296"/>
                  </a:moveTo>
                  <a:cubicBezTo>
                    <a:pt x="12236" y="8278"/>
                    <a:pt x="13656" y="8250"/>
                    <a:pt x="15080" y="8215"/>
                  </a:cubicBezTo>
                  <a:cubicBezTo>
                    <a:pt x="16501" y="8178"/>
                    <a:pt x="17925" y="8088"/>
                    <a:pt x="19353" y="7939"/>
                  </a:cubicBezTo>
                  <a:lnTo>
                    <a:pt x="19353" y="19477"/>
                  </a:lnTo>
                  <a:cubicBezTo>
                    <a:pt x="19353" y="20056"/>
                    <a:pt x="19107" y="20557"/>
                    <a:pt x="18620" y="20972"/>
                  </a:cubicBezTo>
                  <a:cubicBezTo>
                    <a:pt x="18133" y="21392"/>
                    <a:pt x="17542" y="21599"/>
                    <a:pt x="16847" y="21599"/>
                  </a:cubicBezTo>
                  <a:lnTo>
                    <a:pt x="4752" y="21599"/>
                  </a:lnTo>
                  <a:cubicBezTo>
                    <a:pt x="4058" y="21599"/>
                    <a:pt x="3460" y="21395"/>
                    <a:pt x="2955" y="20977"/>
                  </a:cubicBezTo>
                  <a:cubicBezTo>
                    <a:pt x="2450" y="20569"/>
                    <a:pt x="2201" y="20068"/>
                    <a:pt x="2201" y="19477"/>
                  </a:cubicBezTo>
                  <a:lnTo>
                    <a:pt x="2201" y="7939"/>
                  </a:lnTo>
                  <a:cubicBezTo>
                    <a:pt x="3560" y="8088"/>
                    <a:pt x="4904" y="8183"/>
                    <a:pt x="6239" y="8229"/>
                  </a:cubicBezTo>
                  <a:cubicBezTo>
                    <a:pt x="7576" y="8273"/>
                    <a:pt x="8917" y="8296"/>
                    <a:pt x="10276" y="8296"/>
                  </a:cubicBezTo>
                  <a:lnTo>
                    <a:pt x="10812" y="8296"/>
                  </a:lnTo>
                  <a:close/>
                  <a:moveTo>
                    <a:pt x="6923" y="10395"/>
                  </a:moveTo>
                  <a:cubicBezTo>
                    <a:pt x="6923" y="10248"/>
                    <a:pt x="6857" y="10119"/>
                    <a:pt x="6733" y="10015"/>
                  </a:cubicBezTo>
                  <a:cubicBezTo>
                    <a:pt x="6605" y="9908"/>
                    <a:pt x="6453" y="9854"/>
                    <a:pt x="6277" y="9854"/>
                  </a:cubicBezTo>
                  <a:lnTo>
                    <a:pt x="5630" y="9854"/>
                  </a:lnTo>
                  <a:cubicBezTo>
                    <a:pt x="5450" y="9854"/>
                    <a:pt x="5305" y="9908"/>
                    <a:pt x="5191" y="10015"/>
                  </a:cubicBezTo>
                  <a:cubicBezTo>
                    <a:pt x="5074" y="10119"/>
                    <a:pt x="5015" y="10248"/>
                    <a:pt x="5015" y="10395"/>
                  </a:cubicBezTo>
                  <a:lnTo>
                    <a:pt x="5015" y="18858"/>
                  </a:lnTo>
                  <a:cubicBezTo>
                    <a:pt x="5015" y="19005"/>
                    <a:pt x="5074" y="19126"/>
                    <a:pt x="5191" y="19224"/>
                  </a:cubicBezTo>
                  <a:cubicBezTo>
                    <a:pt x="5305" y="19319"/>
                    <a:pt x="5450" y="19368"/>
                    <a:pt x="5630" y="19368"/>
                  </a:cubicBezTo>
                  <a:lnTo>
                    <a:pt x="6277" y="19368"/>
                  </a:lnTo>
                  <a:cubicBezTo>
                    <a:pt x="6453" y="19368"/>
                    <a:pt x="6605" y="19319"/>
                    <a:pt x="6733" y="19230"/>
                  </a:cubicBezTo>
                  <a:cubicBezTo>
                    <a:pt x="6857" y="19137"/>
                    <a:pt x="6923" y="19014"/>
                    <a:pt x="6923" y="18858"/>
                  </a:cubicBezTo>
                  <a:lnTo>
                    <a:pt x="6923" y="10395"/>
                  </a:lnTo>
                  <a:close/>
                  <a:moveTo>
                    <a:pt x="8416" y="3141"/>
                  </a:moveTo>
                  <a:cubicBezTo>
                    <a:pt x="10006" y="3121"/>
                    <a:pt x="11607" y="3121"/>
                    <a:pt x="13231" y="3141"/>
                  </a:cubicBezTo>
                  <a:cubicBezTo>
                    <a:pt x="13231" y="3032"/>
                    <a:pt x="13242" y="2925"/>
                    <a:pt x="13266" y="2819"/>
                  </a:cubicBezTo>
                  <a:cubicBezTo>
                    <a:pt x="13286" y="2712"/>
                    <a:pt x="13286" y="2611"/>
                    <a:pt x="13266" y="2519"/>
                  </a:cubicBezTo>
                  <a:lnTo>
                    <a:pt x="13266" y="2315"/>
                  </a:lnTo>
                  <a:cubicBezTo>
                    <a:pt x="12879" y="2222"/>
                    <a:pt x="12471" y="2171"/>
                    <a:pt x="12042" y="2162"/>
                  </a:cubicBezTo>
                  <a:cubicBezTo>
                    <a:pt x="11610" y="2153"/>
                    <a:pt x="11202" y="2148"/>
                    <a:pt x="10819" y="2148"/>
                  </a:cubicBezTo>
                  <a:cubicBezTo>
                    <a:pt x="10411" y="2148"/>
                    <a:pt x="9996" y="2153"/>
                    <a:pt x="9574" y="2162"/>
                  </a:cubicBezTo>
                  <a:cubicBezTo>
                    <a:pt x="9149" y="2171"/>
                    <a:pt x="8741" y="2222"/>
                    <a:pt x="8354" y="2315"/>
                  </a:cubicBezTo>
                  <a:lnTo>
                    <a:pt x="8354" y="2519"/>
                  </a:lnTo>
                  <a:cubicBezTo>
                    <a:pt x="8354" y="2611"/>
                    <a:pt x="8357" y="2715"/>
                    <a:pt x="8371" y="2824"/>
                  </a:cubicBezTo>
                  <a:cubicBezTo>
                    <a:pt x="8375" y="2937"/>
                    <a:pt x="8392" y="3040"/>
                    <a:pt x="8416" y="3141"/>
                  </a:cubicBezTo>
                  <a:moveTo>
                    <a:pt x="11769" y="10395"/>
                  </a:moveTo>
                  <a:cubicBezTo>
                    <a:pt x="11769" y="10248"/>
                    <a:pt x="11707" y="10119"/>
                    <a:pt x="11582" y="10015"/>
                  </a:cubicBezTo>
                  <a:cubicBezTo>
                    <a:pt x="11451" y="9908"/>
                    <a:pt x="11299" y="9854"/>
                    <a:pt x="11123" y="9854"/>
                  </a:cubicBezTo>
                  <a:lnTo>
                    <a:pt x="10476" y="9854"/>
                  </a:lnTo>
                  <a:cubicBezTo>
                    <a:pt x="10300" y="9854"/>
                    <a:pt x="10151" y="9908"/>
                    <a:pt x="10037" y="10015"/>
                  </a:cubicBezTo>
                  <a:cubicBezTo>
                    <a:pt x="9923" y="10119"/>
                    <a:pt x="9865" y="10248"/>
                    <a:pt x="9865" y="10395"/>
                  </a:cubicBezTo>
                  <a:lnTo>
                    <a:pt x="9865" y="18858"/>
                  </a:lnTo>
                  <a:cubicBezTo>
                    <a:pt x="9865" y="19005"/>
                    <a:pt x="9920" y="19126"/>
                    <a:pt x="10030" y="19224"/>
                  </a:cubicBezTo>
                  <a:cubicBezTo>
                    <a:pt x="10141" y="19319"/>
                    <a:pt x="10286" y="19368"/>
                    <a:pt x="10476" y="19368"/>
                  </a:cubicBezTo>
                  <a:lnTo>
                    <a:pt x="11123" y="19368"/>
                  </a:lnTo>
                  <a:cubicBezTo>
                    <a:pt x="11299" y="19368"/>
                    <a:pt x="11451" y="19319"/>
                    <a:pt x="11582" y="19230"/>
                  </a:cubicBezTo>
                  <a:cubicBezTo>
                    <a:pt x="11707" y="19137"/>
                    <a:pt x="11769" y="19014"/>
                    <a:pt x="11769" y="18858"/>
                  </a:cubicBezTo>
                  <a:lnTo>
                    <a:pt x="11769" y="10395"/>
                  </a:lnTo>
                  <a:close/>
                  <a:moveTo>
                    <a:pt x="14683" y="18858"/>
                  </a:moveTo>
                  <a:cubicBezTo>
                    <a:pt x="14683" y="19005"/>
                    <a:pt x="14745" y="19126"/>
                    <a:pt x="14866" y="19224"/>
                  </a:cubicBezTo>
                  <a:cubicBezTo>
                    <a:pt x="14987" y="19319"/>
                    <a:pt x="15143" y="19368"/>
                    <a:pt x="15333" y="19368"/>
                  </a:cubicBezTo>
                  <a:lnTo>
                    <a:pt x="15979" y="19368"/>
                  </a:lnTo>
                  <a:cubicBezTo>
                    <a:pt x="16155" y="19368"/>
                    <a:pt x="16308" y="19319"/>
                    <a:pt x="16432" y="19230"/>
                  </a:cubicBezTo>
                  <a:cubicBezTo>
                    <a:pt x="16560" y="19137"/>
                    <a:pt x="16629" y="19014"/>
                    <a:pt x="16629" y="18858"/>
                  </a:cubicBezTo>
                  <a:lnTo>
                    <a:pt x="16629" y="10395"/>
                  </a:lnTo>
                  <a:cubicBezTo>
                    <a:pt x="16629" y="10248"/>
                    <a:pt x="16560" y="10119"/>
                    <a:pt x="16432" y="10015"/>
                  </a:cubicBezTo>
                  <a:cubicBezTo>
                    <a:pt x="16308" y="9908"/>
                    <a:pt x="16155" y="9854"/>
                    <a:pt x="15979" y="9854"/>
                  </a:cubicBezTo>
                  <a:lnTo>
                    <a:pt x="15333" y="9854"/>
                  </a:lnTo>
                  <a:cubicBezTo>
                    <a:pt x="15153" y="9854"/>
                    <a:pt x="15001" y="9908"/>
                    <a:pt x="14877" y="10015"/>
                  </a:cubicBezTo>
                  <a:cubicBezTo>
                    <a:pt x="14752" y="10119"/>
                    <a:pt x="14683" y="10248"/>
                    <a:pt x="14683" y="10395"/>
                  </a:cubicBezTo>
                  <a:lnTo>
                    <a:pt x="14683" y="188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lIns="23262" tIns="23262" rIns="23262" bIns="23262" anchor="ctr"/>
            <a:lstStyle/>
            <a:p>
              <a:pPr algn="just" defTabSz="418644">
                <a:lnSpc>
                  <a:spcPct val="120000"/>
                </a:lnSpc>
                <a:defRPr/>
              </a:pPr>
              <a:endParaRPr lang="es-ES" sz="8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273024" y="5256656"/>
            <a:ext cx="1017878" cy="1164487"/>
            <a:chOff x="4833107" y="5517283"/>
            <a:chExt cx="1111662" cy="1271447"/>
          </a:xfrm>
        </p:grpSpPr>
        <p:sp>
          <p:nvSpPr>
            <p:cNvPr id="52" name="Freeform 11"/>
            <p:cNvSpPr>
              <a:spLocks noEditPoints="1"/>
            </p:cNvSpPr>
            <p:nvPr/>
          </p:nvSpPr>
          <p:spPr bwMode="auto">
            <a:xfrm>
              <a:off x="4833107" y="5517283"/>
              <a:ext cx="1111662" cy="1271447"/>
            </a:xfrm>
            <a:custGeom>
              <a:avLst/>
              <a:gdLst>
                <a:gd name="T0" fmla="*/ 0 w 1445"/>
                <a:gd name="T1" fmla="*/ 675 h 1653"/>
                <a:gd name="T2" fmla="*/ 662 w 1445"/>
                <a:gd name="T3" fmla="*/ 1329 h 1653"/>
                <a:gd name="T4" fmla="*/ 1309 w 1445"/>
                <a:gd name="T5" fmla="*/ 1463 h 1653"/>
                <a:gd name="T6" fmla="*/ 1387 w 1445"/>
                <a:gd name="T7" fmla="*/ 1653 h 1653"/>
                <a:gd name="T8" fmla="*/ 1273 w 1445"/>
                <a:gd name="T9" fmla="*/ 389 h 1653"/>
                <a:gd name="T10" fmla="*/ 655 w 1445"/>
                <a:gd name="T11" fmla="*/ 20 h 1653"/>
                <a:gd name="T12" fmla="*/ 0 w 1445"/>
                <a:gd name="T13" fmla="*/ 675 h 1653"/>
                <a:gd name="T14" fmla="*/ 117 w 1445"/>
                <a:gd name="T15" fmla="*/ 671 h 1653"/>
                <a:gd name="T16" fmla="*/ 652 w 1445"/>
                <a:gd name="T17" fmla="*/ 135 h 1653"/>
                <a:gd name="T18" fmla="*/ 1108 w 1445"/>
                <a:gd name="T19" fmla="*/ 389 h 1653"/>
                <a:gd name="T20" fmla="*/ 1275 w 1445"/>
                <a:gd name="T21" fmla="*/ 1129 h 1653"/>
                <a:gd name="T22" fmla="*/ 1121 w 1445"/>
                <a:gd name="T23" fmla="*/ 1248 h 1653"/>
                <a:gd name="T24" fmla="*/ 652 w 1445"/>
                <a:gd name="T25" fmla="*/ 1206 h 1653"/>
                <a:gd name="T26" fmla="*/ 117 w 1445"/>
                <a:gd name="T27" fmla="*/ 671 h 1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653">
                  <a:moveTo>
                    <a:pt x="0" y="675"/>
                  </a:moveTo>
                  <a:cubicBezTo>
                    <a:pt x="0" y="1036"/>
                    <a:pt x="294" y="1329"/>
                    <a:pt x="662" y="1329"/>
                  </a:cubicBezTo>
                  <a:cubicBezTo>
                    <a:pt x="662" y="1329"/>
                    <a:pt x="1224" y="1338"/>
                    <a:pt x="1309" y="1463"/>
                  </a:cubicBezTo>
                  <a:cubicBezTo>
                    <a:pt x="1388" y="1579"/>
                    <a:pt x="1346" y="1653"/>
                    <a:pt x="1387" y="1653"/>
                  </a:cubicBezTo>
                  <a:cubicBezTo>
                    <a:pt x="1445" y="1653"/>
                    <a:pt x="1445" y="703"/>
                    <a:pt x="1273" y="389"/>
                  </a:cubicBezTo>
                  <a:cubicBezTo>
                    <a:pt x="1183" y="224"/>
                    <a:pt x="992" y="39"/>
                    <a:pt x="655" y="20"/>
                  </a:cubicBezTo>
                  <a:cubicBezTo>
                    <a:pt x="294" y="0"/>
                    <a:pt x="0" y="313"/>
                    <a:pt x="0" y="675"/>
                  </a:cubicBezTo>
                  <a:close/>
                  <a:moveTo>
                    <a:pt x="117" y="671"/>
                  </a:moveTo>
                  <a:cubicBezTo>
                    <a:pt x="117" y="375"/>
                    <a:pt x="357" y="135"/>
                    <a:pt x="652" y="135"/>
                  </a:cubicBezTo>
                  <a:cubicBezTo>
                    <a:pt x="845" y="135"/>
                    <a:pt x="1013" y="237"/>
                    <a:pt x="1108" y="389"/>
                  </a:cubicBezTo>
                  <a:cubicBezTo>
                    <a:pt x="1241" y="603"/>
                    <a:pt x="1275" y="923"/>
                    <a:pt x="1275" y="1129"/>
                  </a:cubicBezTo>
                  <a:cubicBezTo>
                    <a:pt x="1275" y="1254"/>
                    <a:pt x="1223" y="1273"/>
                    <a:pt x="1121" y="1248"/>
                  </a:cubicBezTo>
                  <a:cubicBezTo>
                    <a:pt x="1018" y="1223"/>
                    <a:pt x="863" y="1199"/>
                    <a:pt x="652" y="1206"/>
                  </a:cubicBezTo>
                  <a:cubicBezTo>
                    <a:pt x="357" y="1206"/>
                    <a:pt x="117" y="966"/>
                    <a:pt x="117" y="6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41874" tIns="20937" rIns="41874" bIns="20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AutoShape 12"/>
            <p:cNvSpPr>
              <a:spLocks/>
            </p:cNvSpPr>
            <p:nvPr/>
          </p:nvSpPr>
          <p:spPr bwMode="auto">
            <a:xfrm>
              <a:off x="5233268" y="5874499"/>
              <a:ext cx="269415" cy="291504"/>
            </a:xfrm>
            <a:custGeom>
              <a:avLst/>
              <a:gdLst>
                <a:gd name="T0" fmla="+- 0 10802 114"/>
                <a:gd name="T1" fmla="*/ T0 w 21376"/>
                <a:gd name="T2" fmla="*/ 10800 h 21600"/>
                <a:gd name="T3" fmla="+- 0 10802 114"/>
                <a:gd name="T4" fmla="*/ T3 w 21376"/>
                <a:gd name="T5" fmla="*/ 10800 h 21600"/>
                <a:gd name="T6" fmla="+- 0 10802 114"/>
                <a:gd name="T7" fmla="*/ T6 w 21376"/>
                <a:gd name="T8" fmla="*/ 10800 h 21600"/>
                <a:gd name="T9" fmla="+- 0 10802 114"/>
                <a:gd name="T10" fmla="*/ T9 w 2137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76" h="21600">
                  <a:moveTo>
                    <a:pt x="21036" y="18604"/>
                  </a:moveTo>
                  <a:cubicBezTo>
                    <a:pt x="21454" y="19261"/>
                    <a:pt x="21486" y="19922"/>
                    <a:pt x="21134" y="20586"/>
                  </a:cubicBezTo>
                  <a:cubicBezTo>
                    <a:pt x="20969" y="20915"/>
                    <a:pt x="20731" y="21168"/>
                    <a:pt x="20427" y="21338"/>
                  </a:cubicBezTo>
                  <a:cubicBezTo>
                    <a:pt x="20122" y="21514"/>
                    <a:pt x="19797" y="21599"/>
                    <a:pt x="19455" y="21599"/>
                  </a:cubicBezTo>
                  <a:lnTo>
                    <a:pt x="1928" y="21599"/>
                  </a:lnTo>
                  <a:cubicBezTo>
                    <a:pt x="1585" y="21599"/>
                    <a:pt x="1263" y="21514"/>
                    <a:pt x="965" y="21338"/>
                  </a:cubicBezTo>
                  <a:cubicBezTo>
                    <a:pt x="663" y="21168"/>
                    <a:pt x="425" y="20915"/>
                    <a:pt x="248" y="20586"/>
                  </a:cubicBezTo>
                  <a:cubicBezTo>
                    <a:pt x="-114" y="19914"/>
                    <a:pt x="-80" y="19250"/>
                    <a:pt x="344" y="18604"/>
                  </a:cubicBezTo>
                  <a:lnTo>
                    <a:pt x="7509" y="7313"/>
                  </a:lnTo>
                  <a:lnTo>
                    <a:pt x="7509" y="2167"/>
                  </a:lnTo>
                  <a:lnTo>
                    <a:pt x="6427" y="2167"/>
                  </a:lnTo>
                  <a:cubicBezTo>
                    <a:pt x="6122" y="2167"/>
                    <a:pt x="5870" y="2061"/>
                    <a:pt x="5670" y="1850"/>
                  </a:cubicBezTo>
                  <a:cubicBezTo>
                    <a:pt x="5473" y="1638"/>
                    <a:pt x="5371" y="1380"/>
                    <a:pt x="5371" y="1072"/>
                  </a:cubicBezTo>
                  <a:cubicBezTo>
                    <a:pt x="5371" y="778"/>
                    <a:pt x="5473" y="528"/>
                    <a:pt x="5670" y="320"/>
                  </a:cubicBezTo>
                  <a:cubicBezTo>
                    <a:pt x="5870" y="108"/>
                    <a:pt x="6122" y="0"/>
                    <a:pt x="6427" y="0"/>
                  </a:cubicBezTo>
                  <a:lnTo>
                    <a:pt x="14953" y="0"/>
                  </a:lnTo>
                  <a:cubicBezTo>
                    <a:pt x="15260" y="0"/>
                    <a:pt x="15515" y="108"/>
                    <a:pt x="15724" y="320"/>
                  </a:cubicBezTo>
                  <a:cubicBezTo>
                    <a:pt x="15933" y="528"/>
                    <a:pt x="16038" y="778"/>
                    <a:pt x="16038" y="1072"/>
                  </a:cubicBezTo>
                  <a:cubicBezTo>
                    <a:pt x="16038" y="1380"/>
                    <a:pt x="15933" y="1638"/>
                    <a:pt x="15724" y="1850"/>
                  </a:cubicBezTo>
                  <a:cubicBezTo>
                    <a:pt x="15515" y="2061"/>
                    <a:pt x="15260" y="2167"/>
                    <a:pt x="14953" y="2167"/>
                  </a:cubicBezTo>
                  <a:lnTo>
                    <a:pt x="13900" y="2167"/>
                  </a:lnTo>
                  <a:lnTo>
                    <a:pt x="13900" y="7339"/>
                  </a:lnTo>
                  <a:lnTo>
                    <a:pt x="21036" y="18604"/>
                  </a:lnTo>
                  <a:close/>
                  <a:moveTo>
                    <a:pt x="5261" y="14865"/>
                  </a:moveTo>
                  <a:lnTo>
                    <a:pt x="16122" y="14865"/>
                  </a:lnTo>
                  <a:lnTo>
                    <a:pt x="11773" y="7974"/>
                  </a:lnTo>
                  <a:lnTo>
                    <a:pt x="11773" y="2167"/>
                  </a:lnTo>
                  <a:lnTo>
                    <a:pt x="9635" y="2167"/>
                  </a:lnTo>
                  <a:lnTo>
                    <a:pt x="9635" y="7947"/>
                  </a:lnTo>
                  <a:lnTo>
                    <a:pt x="5261" y="148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lIns="23262" tIns="23262" rIns="23262" bIns="23262" anchor="ctr"/>
            <a:lstStyle/>
            <a:p>
              <a:pPr algn="just" defTabSz="418644">
                <a:lnSpc>
                  <a:spcPct val="120000"/>
                </a:lnSpc>
                <a:defRPr/>
              </a:pPr>
              <a:endParaRPr lang="es-ES" sz="8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0" name="文本占位符 13"/>
          <p:cNvSpPr txBox="1">
            <a:spLocks/>
          </p:cNvSpPr>
          <p:nvPr/>
        </p:nvSpPr>
        <p:spPr>
          <a:xfrm>
            <a:off x="380703" y="214850"/>
            <a:ext cx="2160240" cy="355063"/>
          </a:xfrm>
          <a:prstGeom prst="rect">
            <a:avLst/>
          </a:prstGeom>
        </p:spPr>
        <p:txBody>
          <a:bodyPr vert="horz"/>
          <a:lstStyle>
            <a:lvl1pPr marL="0" indent="0" algn="l" defTabSz="964326" rtl="0" eaLnBrk="1" latinLnBrk="0" hangingPunct="1">
              <a:lnSpc>
                <a:spcPct val="100000"/>
              </a:lnSpc>
              <a:spcBef>
                <a:spcPts val="1055"/>
              </a:spcBef>
              <a:buFont typeface="Arial" panose="020B0604020202020204" pitchFamily="34" charset="0"/>
              <a:buNone/>
              <a:defRPr sz="16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45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5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408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571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34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89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060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223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38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kumimoji="1" lang="zh-CN" altLang="en-US" sz="18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77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47" grpId="0"/>
      <p:bldP spid="74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94" y="521082"/>
            <a:ext cx="12857163" cy="59757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4" rIns="91429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701568" y="1096357"/>
            <a:ext cx="3455617" cy="2990271"/>
            <a:chOff x="2466945" y="1407843"/>
            <a:chExt cx="1861430" cy="1610763"/>
          </a:xfrm>
        </p:grpSpPr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2466945" y="1407843"/>
              <a:ext cx="1861430" cy="1610763"/>
            </a:xfrm>
            <a:custGeom>
              <a:avLst/>
              <a:gdLst>
                <a:gd name="T0" fmla="*/ 15 w 740"/>
                <a:gd name="T1" fmla="*/ 47 h 640"/>
                <a:gd name="T2" fmla="*/ 42 w 740"/>
                <a:gd name="T3" fmla="*/ 0 h 640"/>
                <a:gd name="T4" fmla="*/ 698 w 740"/>
                <a:gd name="T5" fmla="*/ 0 h 640"/>
                <a:gd name="T6" fmla="*/ 725 w 740"/>
                <a:gd name="T7" fmla="*/ 47 h 640"/>
                <a:gd name="T8" fmla="*/ 397 w 740"/>
                <a:gd name="T9" fmla="*/ 614 h 640"/>
                <a:gd name="T10" fmla="*/ 343 w 740"/>
                <a:gd name="T11" fmla="*/ 614 h 640"/>
                <a:gd name="T12" fmla="*/ 15 w 740"/>
                <a:gd name="T13" fmla="*/ 47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0" h="640">
                  <a:moveTo>
                    <a:pt x="15" y="47"/>
                  </a:moveTo>
                  <a:cubicBezTo>
                    <a:pt x="0" y="21"/>
                    <a:pt x="12" y="0"/>
                    <a:pt x="42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28" y="0"/>
                    <a:pt x="740" y="21"/>
                    <a:pt x="725" y="4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82" y="640"/>
                    <a:pt x="358" y="640"/>
                    <a:pt x="343" y="614"/>
                  </a:cubicBezTo>
                  <a:lnTo>
                    <a:pt x="15" y="4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96382" tIns="48192" rIns="96382" bIns="48192" anchor="ctr"/>
            <a:lstStyle/>
            <a:p>
              <a:pPr algn="ctr" defTabSz="12849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Freeform 9"/>
            <p:cNvSpPr>
              <a:spLocks noChangeAspect="1"/>
            </p:cNvSpPr>
            <p:nvPr/>
          </p:nvSpPr>
          <p:spPr bwMode="auto">
            <a:xfrm>
              <a:off x="2708225" y="1580661"/>
              <a:ext cx="1352221" cy="1170594"/>
            </a:xfrm>
            <a:custGeom>
              <a:avLst/>
              <a:gdLst>
                <a:gd name="T0" fmla="*/ 15 w 740"/>
                <a:gd name="T1" fmla="*/ 47 h 640"/>
                <a:gd name="T2" fmla="*/ 42 w 740"/>
                <a:gd name="T3" fmla="*/ 0 h 640"/>
                <a:gd name="T4" fmla="*/ 698 w 740"/>
                <a:gd name="T5" fmla="*/ 0 h 640"/>
                <a:gd name="T6" fmla="*/ 725 w 740"/>
                <a:gd name="T7" fmla="*/ 47 h 640"/>
                <a:gd name="T8" fmla="*/ 397 w 740"/>
                <a:gd name="T9" fmla="*/ 614 h 640"/>
                <a:gd name="T10" fmla="*/ 343 w 740"/>
                <a:gd name="T11" fmla="*/ 614 h 640"/>
                <a:gd name="T12" fmla="*/ 15 w 740"/>
                <a:gd name="T13" fmla="*/ 47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0" h="640">
                  <a:moveTo>
                    <a:pt x="15" y="47"/>
                  </a:moveTo>
                  <a:cubicBezTo>
                    <a:pt x="0" y="21"/>
                    <a:pt x="12" y="0"/>
                    <a:pt x="42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28" y="0"/>
                    <a:pt x="740" y="21"/>
                    <a:pt x="725" y="4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82" y="640"/>
                    <a:pt x="358" y="640"/>
                    <a:pt x="343" y="614"/>
                  </a:cubicBezTo>
                  <a:lnTo>
                    <a:pt x="15" y="47"/>
                  </a:lnTo>
                  <a:close/>
                </a:path>
              </a:pathLst>
            </a:custGeom>
            <a:solidFill>
              <a:schemeClr val="accent1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6382" tIns="48192" rIns="96382" bIns="4819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Arial"/>
                <a:ea typeface="+mn-ea"/>
              </a:endParaRPr>
            </a:p>
          </p:txBody>
        </p:sp>
      </p:grp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5012019" y="1542301"/>
            <a:ext cx="2834715" cy="1323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7999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02</a:t>
            </a:r>
            <a:endParaRPr lang="zh-CN" altLang="en-US" sz="7999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30"/>
          <p:cNvCxnSpPr/>
          <p:nvPr>
            <p:custDataLst>
              <p:tags r:id="rId1"/>
            </p:custDataLst>
          </p:nvPr>
        </p:nvCxnSpPr>
        <p:spPr>
          <a:xfrm>
            <a:off x="4125406" y="4944538"/>
            <a:ext cx="463951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H_Entry_1"/>
          <p:cNvSpPr/>
          <p:nvPr>
            <p:custDataLst>
              <p:tags r:id="rId2"/>
            </p:custDataLst>
          </p:nvPr>
        </p:nvSpPr>
        <p:spPr>
          <a:xfrm>
            <a:off x="3982680" y="4107205"/>
            <a:ext cx="4966664" cy="73857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添加相关标题文字</a:t>
            </a:r>
            <a:endParaRPr lang="en-US" altLang="zh-CN" sz="4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11"/>
          <p:cNvSpPr txBox="1"/>
          <p:nvPr/>
        </p:nvSpPr>
        <p:spPr>
          <a:xfrm>
            <a:off x="4713420" y="5012717"/>
            <a:ext cx="1486121" cy="261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24" lvl="1" indent="-171424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11"/>
          <p:cNvSpPr txBox="1"/>
          <p:nvPr/>
        </p:nvSpPr>
        <p:spPr>
          <a:xfrm>
            <a:off x="6425707" y="5012717"/>
            <a:ext cx="1486121" cy="261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24" lvl="1" indent="-171424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11"/>
          <p:cNvSpPr txBox="1"/>
          <p:nvPr/>
        </p:nvSpPr>
        <p:spPr>
          <a:xfrm>
            <a:off x="4713420" y="5285500"/>
            <a:ext cx="1486121" cy="261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24" lvl="1" indent="-171424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6425707" y="5285500"/>
            <a:ext cx="1486121" cy="261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24" lvl="1" indent="-171424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45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5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5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0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4" grpId="1"/>
      <p:bldP spid="32" grpId="0"/>
      <p:bldP spid="33" grpId="0"/>
      <p:bldP spid="34" grpId="0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0"/>
          <p:cNvSpPr>
            <a:spLocks/>
          </p:cNvSpPr>
          <p:nvPr/>
        </p:nvSpPr>
        <p:spPr bwMode="auto">
          <a:xfrm>
            <a:off x="5885903" y="3481731"/>
            <a:ext cx="1373301" cy="1386256"/>
          </a:xfrm>
          <a:custGeom>
            <a:avLst/>
            <a:gdLst/>
            <a:ahLst/>
            <a:cxnLst>
              <a:cxn ang="0">
                <a:pos x="0" y="397"/>
              </a:cxn>
              <a:cxn ang="0">
                <a:pos x="0" y="345"/>
              </a:cxn>
              <a:cxn ang="0">
                <a:pos x="46" y="299"/>
              </a:cxn>
              <a:cxn ang="0">
                <a:pos x="46" y="98"/>
              </a:cxn>
              <a:cxn ang="0">
                <a:pos x="145" y="0"/>
              </a:cxn>
              <a:cxn ang="0">
                <a:pos x="394" y="0"/>
              </a:cxn>
              <a:cxn ang="0">
                <a:pos x="394" y="52"/>
              </a:cxn>
              <a:cxn ang="0">
                <a:pos x="145" y="52"/>
              </a:cxn>
              <a:cxn ang="0">
                <a:pos x="98" y="98"/>
              </a:cxn>
              <a:cxn ang="0">
                <a:pos x="98" y="299"/>
              </a:cxn>
              <a:cxn ang="0">
                <a:pos x="0" y="397"/>
              </a:cxn>
            </a:cxnLst>
            <a:rect l="0" t="0" r="r" b="b"/>
            <a:pathLst>
              <a:path w="394" h="397">
                <a:moveTo>
                  <a:pt x="0" y="397"/>
                </a:moveTo>
                <a:cubicBezTo>
                  <a:pt x="0" y="345"/>
                  <a:pt x="0" y="345"/>
                  <a:pt x="0" y="345"/>
                </a:cubicBezTo>
                <a:cubicBezTo>
                  <a:pt x="26" y="345"/>
                  <a:pt x="46" y="324"/>
                  <a:pt x="46" y="299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5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94" y="52"/>
                  <a:pt x="394" y="52"/>
                  <a:pt x="394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299"/>
                  <a:pt x="98" y="299"/>
                  <a:pt x="98" y="299"/>
                </a:cubicBezTo>
                <a:cubicBezTo>
                  <a:pt x="98" y="353"/>
                  <a:pt x="54" y="397"/>
                  <a:pt x="0" y="397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Freeform 14"/>
          <p:cNvSpPr>
            <a:spLocks/>
          </p:cNvSpPr>
          <p:nvPr/>
        </p:nvSpPr>
        <p:spPr bwMode="auto">
          <a:xfrm>
            <a:off x="8373280" y="3605095"/>
            <a:ext cx="1116347" cy="803251"/>
          </a:xfrm>
          <a:custGeom>
            <a:avLst/>
            <a:gdLst/>
            <a:ahLst/>
            <a:cxnLst>
              <a:cxn ang="0">
                <a:pos x="0" y="230"/>
              </a:cxn>
              <a:cxn ang="0">
                <a:pos x="0" y="178"/>
              </a:cxn>
              <a:cxn ang="0">
                <a:pos x="46" y="132"/>
              </a:cxn>
              <a:cxn ang="0">
                <a:pos x="46" y="98"/>
              </a:cxn>
              <a:cxn ang="0">
                <a:pos x="144" y="0"/>
              </a:cxn>
              <a:cxn ang="0">
                <a:pos x="320" y="0"/>
              </a:cxn>
              <a:cxn ang="0">
                <a:pos x="320" y="52"/>
              </a:cxn>
              <a:cxn ang="0">
                <a:pos x="144" y="52"/>
              </a:cxn>
              <a:cxn ang="0">
                <a:pos x="98" y="98"/>
              </a:cxn>
              <a:cxn ang="0">
                <a:pos x="98" y="132"/>
              </a:cxn>
              <a:cxn ang="0">
                <a:pos x="0" y="230"/>
              </a:cxn>
            </a:cxnLst>
            <a:rect l="0" t="0" r="r" b="b"/>
            <a:pathLst>
              <a:path w="320" h="230">
                <a:moveTo>
                  <a:pt x="0" y="230"/>
                </a:moveTo>
                <a:cubicBezTo>
                  <a:pt x="0" y="178"/>
                  <a:pt x="0" y="178"/>
                  <a:pt x="0" y="178"/>
                </a:cubicBezTo>
                <a:cubicBezTo>
                  <a:pt x="25" y="178"/>
                  <a:pt x="46" y="157"/>
                  <a:pt x="46" y="132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4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132"/>
                  <a:pt x="98" y="132"/>
                  <a:pt x="98" y="132"/>
                </a:cubicBezTo>
                <a:cubicBezTo>
                  <a:pt x="98" y="186"/>
                  <a:pt x="54" y="230"/>
                  <a:pt x="0" y="230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Freeform 18"/>
          <p:cNvSpPr>
            <a:spLocks/>
          </p:cNvSpPr>
          <p:nvPr/>
        </p:nvSpPr>
        <p:spPr bwMode="auto">
          <a:xfrm>
            <a:off x="7254775" y="3486416"/>
            <a:ext cx="1118505" cy="917693"/>
          </a:xfrm>
          <a:custGeom>
            <a:avLst/>
            <a:gdLst/>
            <a:ahLst/>
            <a:cxnLst>
              <a:cxn ang="0">
                <a:pos x="321" y="263"/>
              </a:cxn>
              <a:cxn ang="0">
                <a:pos x="145" y="263"/>
              </a:cxn>
              <a:cxn ang="0">
                <a:pos x="47" y="165"/>
              </a:cxn>
              <a:cxn ang="0">
                <a:pos x="47" y="98"/>
              </a:cxn>
              <a:cxn ang="0">
                <a:pos x="0" y="52"/>
              </a:cxn>
              <a:cxn ang="0">
                <a:pos x="0" y="0"/>
              </a:cxn>
              <a:cxn ang="0">
                <a:pos x="99" y="98"/>
              </a:cxn>
              <a:cxn ang="0">
                <a:pos x="99" y="165"/>
              </a:cxn>
              <a:cxn ang="0">
                <a:pos x="145" y="211"/>
              </a:cxn>
              <a:cxn ang="0">
                <a:pos x="321" y="211"/>
              </a:cxn>
              <a:cxn ang="0">
                <a:pos x="321" y="263"/>
              </a:cxn>
            </a:cxnLst>
            <a:rect l="0" t="0" r="r" b="b"/>
            <a:pathLst>
              <a:path w="321" h="263">
                <a:moveTo>
                  <a:pt x="321" y="263"/>
                </a:moveTo>
                <a:cubicBezTo>
                  <a:pt x="145" y="263"/>
                  <a:pt x="145" y="263"/>
                  <a:pt x="145" y="263"/>
                </a:cubicBezTo>
                <a:cubicBezTo>
                  <a:pt x="91" y="263"/>
                  <a:pt x="47" y="219"/>
                  <a:pt x="47" y="165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73"/>
                  <a:pt x="26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55" y="0"/>
                  <a:pt x="99" y="44"/>
                  <a:pt x="99" y="98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90"/>
                  <a:pt x="119" y="211"/>
                  <a:pt x="145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63"/>
                  <a:pt x="321" y="263"/>
                  <a:pt x="321" y="263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3653208" y="3955887"/>
            <a:ext cx="1116347" cy="1453194"/>
          </a:xfrm>
          <a:custGeom>
            <a:avLst/>
            <a:gdLst/>
            <a:ahLst/>
            <a:cxnLst>
              <a:cxn ang="0">
                <a:pos x="0" y="417"/>
              </a:cxn>
              <a:cxn ang="0">
                <a:pos x="0" y="365"/>
              </a:cxn>
              <a:cxn ang="0">
                <a:pos x="46" y="319"/>
              </a:cxn>
              <a:cxn ang="0">
                <a:pos x="46" y="98"/>
              </a:cxn>
              <a:cxn ang="0">
                <a:pos x="145" y="0"/>
              </a:cxn>
              <a:cxn ang="0">
                <a:pos x="320" y="0"/>
              </a:cxn>
              <a:cxn ang="0">
                <a:pos x="320" y="52"/>
              </a:cxn>
              <a:cxn ang="0">
                <a:pos x="145" y="52"/>
              </a:cxn>
              <a:cxn ang="0">
                <a:pos x="98" y="98"/>
              </a:cxn>
              <a:cxn ang="0">
                <a:pos x="98" y="319"/>
              </a:cxn>
              <a:cxn ang="0">
                <a:pos x="0" y="417"/>
              </a:cxn>
            </a:cxnLst>
            <a:rect l="0" t="0" r="r" b="b"/>
            <a:pathLst>
              <a:path w="320" h="417">
                <a:moveTo>
                  <a:pt x="0" y="417"/>
                </a:moveTo>
                <a:cubicBezTo>
                  <a:pt x="0" y="365"/>
                  <a:pt x="0" y="365"/>
                  <a:pt x="0" y="365"/>
                </a:cubicBezTo>
                <a:cubicBezTo>
                  <a:pt x="26" y="365"/>
                  <a:pt x="46" y="344"/>
                  <a:pt x="46" y="319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5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319"/>
                  <a:pt x="98" y="319"/>
                  <a:pt x="98" y="319"/>
                </a:cubicBezTo>
                <a:cubicBezTo>
                  <a:pt x="98" y="373"/>
                  <a:pt x="54" y="417"/>
                  <a:pt x="0" y="417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Freeform 30"/>
          <p:cNvSpPr>
            <a:spLocks noEditPoints="1"/>
          </p:cNvSpPr>
          <p:nvPr/>
        </p:nvSpPr>
        <p:spPr bwMode="auto">
          <a:xfrm>
            <a:off x="1613141" y="4807906"/>
            <a:ext cx="997586" cy="997586"/>
          </a:xfrm>
          <a:custGeom>
            <a:avLst/>
            <a:gdLst/>
            <a:ahLst/>
            <a:cxnLst>
              <a:cxn ang="0">
                <a:pos x="143" y="286"/>
              </a:cxn>
              <a:cxn ang="0">
                <a:pos x="0" y="143"/>
              </a:cxn>
              <a:cxn ang="0">
                <a:pos x="143" y="0"/>
              </a:cxn>
              <a:cxn ang="0">
                <a:pos x="286" y="143"/>
              </a:cxn>
              <a:cxn ang="0">
                <a:pos x="143" y="286"/>
              </a:cxn>
              <a:cxn ang="0">
                <a:pos x="143" y="52"/>
              </a:cxn>
              <a:cxn ang="0">
                <a:pos x="52" y="143"/>
              </a:cxn>
              <a:cxn ang="0">
                <a:pos x="143" y="234"/>
              </a:cxn>
              <a:cxn ang="0">
                <a:pos x="234" y="143"/>
              </a:cxn>
              <a:cxn ang="0">
                <a:pos x="143" y="52"/>
              </a:cxn>
            </a:cxnLst>
            <a:rect l="0" t="0" r="r" b="b"/>
            <a:pathLst>
              <a:path w="286" h="286">
                <a:moveTo>
                  <a:pt x="143" y="286"/>
                </a:moveTo>
                <a:cubicBezTo>
                  <a:pt x="65" y="286"/>
                  <a:pt x="0" y="222"/>
                  <a:pt x="0" y="143"/>
                </a:cubicBezTo>
                <a:cubicBezTo>
                  <a:pt x="0" y="64"/>
                  <a:pt x="65" y="0"/>
                  <a:pt x="143" y="0"/>
                </a:cubicBezTo>
                <a:cubicBezTo>
                  <a:pt x="222" y="0"/>
                  <a:pt x="286" y="64"/>
                  <a:pt x="286" y="143"/>
                </a:cubicBezTo>
                <a:cubicBezTo>
                  <a:pt x="286" y="222"/>
                  <a:pt x="222" y="286"/>
                  <a:pt x="143" y="286"/>
                </a:cubicBezTo>
                <a:moveTo>
                  <a:pt x="143" y="52"/>
                </a:moveTo>
                <a:cubicBezTo>
                  <a:pt x="93" y="52"/>
                  <a:pt x="52" y="93"/>
                  <a:pt x="52" y="143"/>
                </a:cubicBezTo>
                <a:cubicBezTo>
                  <a:pt x="52" y="193"/>
                  <a:pt x="93" y="234"/>
                  <a:pt x="143" y="234"/>
                </a:cubicBezTo>
                <a:cubicBezTo>
                  <a:pt x="193" y="234"/>
                  <a:pt x="234" y="193"/>
                  <a:pt x="234" y="143"/>
                </a:cubicBezTo>
                <a:cubicBezTo>
                  <a:pt x="234" y="93"/>
                  <a:pt x="193" y="52"/>
                  <a:pt x="143" y="52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7353" y="5132965"/>
            <a:ext cx="829163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67234" y="3551965"/>
            <a:ext cx="184731" cy="240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92419" y="5232100"/>
            <a:ext cx="1060789" cy="174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18"/>
          <p:cNvSpPr>
            <a:spLocks/>
          </p:cNvSpPr>
          <p:nvPr/>
        </p:nvSpPr>
        <p:spPr bwMode="auto">
          <a:xfrm>
            <a:off x="4767341" y="3955830"/>
            <a:ext cx="1118505" cy="924652"/>
          </a:xfrm>
          <a:custGeom>
            <a:avLst/>
            <a:gdLst/>
            <a:ahLst/>
            <a:cxnLst>
              <a:cxn ang="0">
                <a:pos x="321" y="263"/>
              </a:cxn>
              <a:cxn ang="0">
                <a:pos x="145" y="263"/>
              </a:cxn>
              <a:cxn ang="0">
                <a:pos x="47" y="165"/>
              </a:cxn>
              <a:cxn ang="0">
                <a:pos x="47" y="98"/>
              </a:cxn>
              <a:cxn ang="0">
                <a:pos x="0" y="52"/>
              </a:cxn>
              <a:cxn ang="0">
                <a:pos x="0" y="0"/>
              </a:cxn>
              <a:cxn ang="0">
                <a:pos x="99" y="98"/>
              </a:cxn>
              <a:cxn ang="0">
                <a:pos x="99" y="165"/>
              </a:cxn>
              <a:cxn ang="0">
                <a:pos x="145" y="211"/>
              </a:cxn>
              <a:cxn ang="0">
                <a:pos x="321" y="211"/>
              </a:cxn>
              <a:cxn ang="0">
                <a:pos x="321" y="263"/>
              </a:cxn>
            </a:cxnLst>
            <a:rect l="0" t="0" r="r" b="b"/>
            <a:pathLst>
              <a:path w="321" h="263">
                <a:moveTo>
                  <a:pt x="321" y="263"/>
                </a:moveTo>
                <a:cubicBezTo>
                  <a:pt x="145" y="263"/>
                  <a:pt x="145" y="263"/>
                  <a:pt x="145" y="263"/>
                </a:cubicBezTo>
                <a:cubicBezTo>
                  <a:pt x="91" y="263"/>
                  <a:pt x="47" y="219"/>
                  <a:pt x="47" y="165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73"/>
                  <a:pt x="26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55" y="0"/>
                  <a:pt x="99" y="44"/>
                  <a:pt x="99" y="98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90"/>
                  <a:pt x="119" y="211"/>
                  <a:pt x="145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63"/>
                  <a:pt x="321" y="263"/>
                  <a:pt x="321" y="263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9482248" y="2326294"/>
            <a:ext cx="1116347" cy="1453194"/>
          </a:xfrm>
          <a:custGeom>
            <a:avLst/>
            <a:gdLst/>
            <a:ahLst/>
            <a:cxnLst>
              <a:cxn ang="0">
                <a:pos x="0" y="417"/>
              </a:cxn>
              <a:cxn ang="0">
                <a:pos x="0" y="365"/>
              </a:cxn>
              <a:cxn ang="0">
                <a:pos x="46" y="319"/>
              </a:cxn>
              <a:cxn ang="0">
                <a:pos x="46" y="98"/>
              </a:cxn>
              <a:cxn ang="0">
                <a:pos x="145" y="0"/>
              </a:cxn>
              <a:cxn ang="0">
                <a:pos x="320" y="0"/>
              </a:cxn>
              <a:cxn ang="0">
                <a:pos x="320" y="52"/>
              </a:cxn>
              <a:cxn ang="0">
                <a:pos x="145" y="52"/>
              </a:cxn>
              <a:cxn ang="0">
                <a:pos x="98" y="98"/>
              </a:cxn>
              <a:cxn ang="0">
                <a:pos x="98" y="319"/>
              </a:cxn>
              <a:cxn ang="0">
                <a:pos x="0" y="417"/>
              </a:cxn>
            </a:cxnLst>
            <a:rect l="0" t="0" r="r" b="b"/>
            <a:pathLst>
              <a:path w="320" h="417">
                <a:moveTo>
                  <a:pt x="0" y="417"/>
                </a:moveTo>
                <a:cubicBezTo>
                  <a:pt x="0" y="365"/>
                  <a:pt x="0" y="365"/>
                  <a:pt x="0" y="365"/>
                </a:cubicBezTo>
                <a:cubicBezTo>
                  <a:pt x="26" y="365"/>
                  <a:pt x="46" y="344"/>
                  <a:pt x="46" y="319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5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319"/>
                  <a:pt x="98" y="319"/>
                  <a:pt x="98" y="319"/>
                </a:cubicBezTo>
                <a:cubicBezTo>
                  <a:pt x="98" y="373"/>
                  <a:pt x="54" y="417"/>
                  <a:pt x="0" y="417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9966175" y="2229294"/>
            <a:ext cx="1203153" cy="37917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116159" y="5536769"/>
            <a:ext cx="6180627" cy="13503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03948" y="2926155"/>
            <a:ext cx="2029866" cy="778731"/>
            <a:chOff x="3379735" y="2343927"/>
            <a:chExt cx="2109071" cy="850259"/>
          </a:xfrm>
        </p:grpSpPr>
        <p:sp>
          <p:nvSpPr>
            <p:cNvPr id="40" name="Content Placeholder 2"/>
            <p:cNvSpPr txBox="1">
              <a:spLocks/>
            </p:cNvSpPr>
            <p:nvPr/>
          </p:nvSpPr>
          <p:spPr>
            <a:xfrm>
              <a:off x="3379735" y="2343927"/>
              <a:ext cx="1736273" cy="282279"/>
            </a:xfrm>
            <a:prstGeom prst="rect">
              <a:avLst/>
            </a:prstGeom>
          </p:spPr>
          <p:txBody>
            <a:bodyPr vert="horz" lIns="0" tIns="0" rIns="0" bIns="0" rtlCol="0" anchor="t">
              <a:sp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id-ID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Title 13"/>
            <p:cNvSpPr txBox="1">
              <a:spLocks/>
            </p:cNvSpPr>
            <p:nvPr/>
          </p:nvSpPr>
          <p:spPr>
            <a:xfrm>
              <a:off x="3379735" y="2710279"/>
              <a:ext cx="2109071" cy="483907"/>
            </a:xfrm>
            <a:prstGeom prst="rect">
              <a:avLst/>
            </a:prstGeom>
          </p:spPr>
          <p:txBody>
            <a:bodyPr vert="horz" lIns="0" tIns="0" rIns="0" bIns="0" rtlCol="0"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606150" y="4482231"/>
            <a:ext cx="2029866" cy="764728"/>
            <a:chOff x="3379735" y="2359216"/>
            <a:chExt cx="2109071" cy="834970"/>
          </a:xfrm>
        </p:grpSpPr>
        <p:sp>
          <p:nvSpPr>
            <p:cNvPr id="49" name="Content Placeholder 2"/>
            <p:cNvSpPr txBox="1">
              <a:spLocks/>
            </p:cNvSpPr>
            <p:nvPr/>
          </p:nvSpPr>
          <p:spPr>
            <a:xfrm>
              <a:off x="3379735" y="2359216"/>
              <a:ext cx="1816029" cy="282279"/>
            </a:xfrm>
            <a:prstGeom prst="rect">
              <a:avLst/>
            </a:prstGeom>
          </p:spPr>
          <p:txBody>
            <a:bodyPr vert="horz" lIns="0" tIns="0" rIns="0" bIns="0" rtlCol="0" anchor="t">
              <a:sp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id-ID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Title 13"/>
            <p:cNvSpPr txBox="1">
              <a:spLocks/>
            </p:cNvSpPr>
            <p:nvPr/>
          </p:nvSpPr>
          <p:spPr>
            <a:xfrm>
              <a:off x="3379735" y="2710279"/>
              <a:ext cx="2109071" cy="483907"/>
            </a:xfrm>
            <a:prstGeom prst="rect">
              <a:avLst/>
            </a:prstGeom>
          </p:spPr>
          <p:txBody>
            <a:bodyPr vert="horz" lIns="0" tIns="0" rIns="0" bIns="0" rtlCol="0"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473774" y="2387287"/>
            <a:ext cx="2029866" cy="772186"/>
            <a:chOff x="3379735" y="2351075"/>
            <a:chExt cx="2109071" cy="843113"/>
          </a:xfrm>
        </p:grpSpPr>
        <p:sp>
          <p:nvSpPr>
            <p:cNvPr id="52" name="Content Placeholder 2"/>
            <p:cNvSpPr txBox="1">
              <a:spLocks/>
            </p:cNvSpPr>
            <p:nvPr/>
          </p:nvSpPr>
          <p:spPr>
            <a:xfrm>
              <a:off x="3379736" y="2351075"/>
              <a:ext cx="1870455" cy="282279"/>
            </a:xfrm>
            <a:prstGeom prst="rect">
              <a:avLst/>
            </a:prstGeom>
          </p:spPr>
          <p:txBody>
            <a:bodyPr vert="horz" lIns="0" tIns="0" rIns="0" bIns="0" rtlCol="0" anchor="t">
              <a:sp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id-ID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Title 13"/>
            <p:cNvSpPr txBox="1">
              <a:spLocks/>
            </p:cNvSpPr>
            <p:nvPr/>
          </p:nvSpPr>
          <p:spPr>
            <a:xfrm>
              <a:off x="3379735" y="2710281"/>
              <a:ext cx="2109071" cy="483907"/>
            </a:xfrm>
            <a:prstGeom prst="rect">
              <a:avLst/>
            </a:prstGeom>
          </p:spPr>
          <p:txBody>
            <a:bodyPr vert="horz" lIns="0" tIns="0" rIns="0" bIns="0" rtlCol="0"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2"/>
          <p:cNvGrpSpPr/>
          <p:nvPr/>
        </p:nvGrpSpPr>
        <p:grpSpPr>
          <a:xfrm>
            <a:off x="1685522" y="3881414"/>
            <a:ext cx="2029866" cy="756218"/>
            <a:chOff x="3379735" y="2368508"/>
            <a:chExt cx="2109071" cy="825678"/>
          </a:xfrm>
        </p:grpSpPr>
        <p:sp>
          <p:nvSpPr>
            <p:cNvPr id="37" name="Content Placeholder 2"/>
            <p:cNvSpPr txBox="1">
              <a:spLocks/>
            </p:cNvSpPr>
            <p:nvPr/>
          </p:nvSpPr>
          <p:spPr>
            <a:xfrm>
              <a:off x="3382717" y="2368508"/>
              <a:ext cx="1665800" cy="282279"/>
            </a:xfrm>
            <a:prstGeom prst="rect">
              <a:avLst/>
            </a:prstGeom>
          </p:spPr>
          <p:txBody>
            <a:bodyPr vert="horz" lIns="0" tIns="0" rIns="0" bIns="0" rtlCol="0" anchor="t">
              <a:sp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id-ID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Title 13"/>
            <p:cNvSpPr txBox="1">
              <a:spLocks/>
            </p:cNvSpPr>
            <p:nvPr/>
          </p:nvSpPr>
          <p:spPr>
            <a:xfrm>
              <a:off x="3379735" y="2710279"/>
              <a:ext cx="2109071" cy="483907"/>
            </a:xfrm>
            <a:prstGeom prst="rect">
              <a:avLst/>
            </a:prstGeom>
          </p:spPr>
          <p:txBody>
            <a:bodyPr vert="horz" lIns="0" tIns="0" rIns="0" bIns="0" rtlCol="0"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6" name="文本占位符 13"/>
          <p:cNvSpPr txBox="1">
            <a:spLocks/>
          </p:cNvSpPr>
          <p:nvPr/>
        </p:nvSpPr>
        <p:spPr>
          <a:xfrm>
            <a:off x="380703" y="214850"/>
            <a:ext cx="2160240" cy="355063"/>
          </a:xfrm>
          <a:prstGeom prst="rect">
            <a:avLst/>
          </a:prstGeom>
        </p:spPr>
        <p:txBody>
          <a:bodyPr vert="horz"/>
          <a:lstStyle>
            <a:lvl1pPr marL="0" indent="0" algn="l" defTabSz="964326" rtl="0" eaLnBrk="1" latinLnBrk="0" hangingPunct="1">
              <a:lnSpc>
                <a:spcPct val="100000"/>
              </a:lnSpc>
              <a:spcBef>
                <a:spcPts val="1055"/>
              </a:spcBef>
              <a:buFont typeface="Arial" panose="020B0604020202020204" pitchFamily="34" charset="0"/>
              <a:buNone/>
              <a:defRPr sz="16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45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5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408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1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571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34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89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060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223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38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8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kumimoji="1" lang="zh-CN" altLang="en-US" sz="18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92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 animBg="1"/>
      <p:bldP spid="16" grpId="0" animBg="1"/>
      <p:bldP spid="17" grpId="0" animBg="1"/>
      <p:bldP spid="18" grpId="0" animBg="1"/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60FA425B-3F75-4EC6-AAAF-43808ECE9BB4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PRESENTATION_TITLE" val="bt703.ppt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453"/>
  <p:tag name="MH_LIBRARY" val="GRAPHIC"/>
  <p:tag name="MH_ORDER" val="Straight Connector 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453"/>
  <p:tag name="MH_LIBRARY" val="GRAPHIC"/>
  <p:tag name="MH_ORDER" val="Straight Connector 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453"/>
  <p:tag name="MH_LIBRARY" val="GRAPHIC"/>
  <p:tag name="MH_ORDER" val="Straight Connector 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453"/>
  <p:tag name="MH_LIBRARY" val="GRAPHIC"/>
  <p:tag name="MH_ORDER" val="Straight Connector 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heme/theme1.xml><?xml version="1.0" encoding="utf-8"?>
<a:theme xmlns:a="http://schemas.openxmlformats.org/drawingml/2006/main" name="1_自定义设计方案">
  <a:themeElements>
    <a:clrScheme name="自定义 27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80A7"/>
      </a:accent1>
      <a:accent2>
        <a:srgbClr val="FCC96B"/>
      </a:accent2>
      <a:accent3>
        <a:srgbClr val="1E80A7"/>
      </a:accent3>
      <a:accent4>
        <a:srgbClr val="FCC96B"/>
      </a:accent4>
      <a:accent5>
        <a:srgbClr val="1E80A7"/>
      </a:accent5>
      <a:accent6>
        <a:srgbClr val="FCC96B"/>
      </a:accent6>
      <a:hlink>
        <a:srgbClr val="1E80A7"/>
      </a:hlink>
      <a:folHlink>
        <a:srgbClr val="FCC96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1950</Words>
  <Application>Microsoft Office PowerPoint</Application>
  <PresentationFormat>自定义</PresentationFormat>
  <Paragraphs>206</Paragraphs>
  <Slides>22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Arial Unicode MS</vt:lpstr>
      <vt:lpstr>DFMincho-SU</vt:lpstr>
      <vt:lpstr>FontAwesome</vt:lpstr>
      <vt:lpstr>Gill Sans</vt:lpstr>
      <vt:lpstr>Lato</vt:lpstr>
      <vt:lpstr>Lato Regular</vt:lpstr>
      <vt:lpstr>League Gothic Regular</vt:lpstr>
      <vt:lpstr>方正正准黑简体</vt:lpstr>
      <vt:lpstr>宋体</vt:lpstr>
      <vt:lpstr>微软雅黑</vt:lpstr>
      <vt:lpstr>Arial</vt:lpstr>
      <vt:lpstr>Calibri</vt:lpstr>
      <vt:lpstr>Calibri Light</vt:lpstr>
      <vt:lpstr>Impact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bt703.pptx</dc:title>
  <dc:creator/>
  <cp:lastModifiedBy/>
  <cp:revision>1</cp:revision>
  <dcterms:created xsi:type="dcterms:W3CDTF">2016-10-17T14:00:15Z</dcterms:created>
  <dcterms:modified xsi:type="dcterms:W3CDTF">2017-06-15T17:15:04Z</dcterms:modified>
</cp:coreProperties>
</file>